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31" r:id="rId2"/>
    <p:sldId id="278" r:id="rId3"/>
    <p:sldId id="285" r:id="rId4"/>
    <p:sldId id="258" r:id="rId5"/>
    <p:sldId id="284" r:id="rId6"/>
    <p:sldId id="259" r:id="rId7"/>
    <p:sldId id="322" r:id="rId8"/>
    <p:sldId id="332" r:id="rId9"/>
    <p:sldId id="282" r:id="rId10"/>
    <p:sldId id="333" r:id="rId11"/>
    <p:sldId id="263" r:id="rId12"/>
    <p:sldId id="269" r:id="rId13"/>
    <p:sldId id="271" r:id="rId14"/>
    <p:sldId id="272" r:id="rId1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2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BD3"/>
    <a:srgbClr val="1A2B6B"/>
    <a:srgbClr val="E0E9FB"/>
    <a:srgbClr val="DF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3"/>
    <p:restoredTop sz="94648"/>
  </p:normalViewPr>
  <p:slideViewPr>
    <p:cSldViewPr snapToGrid="0" snapToObjects="1" showGuides="1">
      <p:cViewPr>
        <p:scale>
          <a:sx n="88" d="100"/>
          <a:sy n="88" d="100"/>
        </p:scale>
        <p:origin x="368" y="704"/>
      </p:cViewPr>
      <p:guideLst>
        <p:guide pos="529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118" y="2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CA5D075-5717-F106-33C6-E940B10AD0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0798BA-7A83-BE12-0B11-1491290467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F48D8-8C07-4A79-8782-6FD177CAE6D6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EC0C165-F8A9-593A-02B6-CED04CD5D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4F2464-5275-A09A-AD81-6A1045410F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6333-7AC1-4F74-928B-7A137B51A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260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6753E-56A3-484B-8C27-A888C5ACF8AA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C6524-9B2C-4149-A7A4-7C7D150F837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125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290b8201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290b8201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2814b3ecb_1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2814b3ecb_1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Source: https://</a:t>
            </a:r>
            <a:r>
              <a:rPr lang="de-CH" dirty="0" err="1"/>
              <a:t>www.google.com</a:t>
            </a:r>
            <a:r>
              <a:rPr lang="de-CH" dirty="0"/>
              <a:t>/</a:t>
            </a:r>
            <a:r>
              <a:rPr lang="de-CH" dirty="0" err="1"/>
              <a:t>url?sa</a:t>
            </a:r>
            <a:r>
              <a:rPr lang="de-CH" dirty="0"/>
              <a:t>=</a:t>
            </a:r>
            <a:r>
              <a:rPr lang="de-CH" dirty="0" err="1"/>
              <a:t>i&amp;url</a:t>
            </a:r>
            <a:r>
              <a:rPr lang="de-CH" dirty="0"/>
              <a:t>=https%3A%2F%2Fblog.chain.link%2Fwhat-is-chainlink%2F&amp;psig=AOvVaw3hNYNkCFFcnjsEHd_CTNTj&amp;ust=1651559980942000&amp;source=</a:t>
            </a:r>
            <a:r>
              <a:rPr lang="de-CH" dirty="0" err="1"/>
              <a:t>images&amp;cd</a:t>
            </a:r>
            <a:r>
              <a:rPr lang="de-CH" dirty="0"/>
              <a:t>=</a:t>
            </a:r>
            <a:r>
              <a:rPr lang="de-CH" dirty="0" err="1"/>
              <a:t>vfe&amp;ved</a:t>
            </a:r>
            <a:r>
              <a:rPr lang="de-CH" dirty="0"/>
              <a:t>=0CAwQjRxqFwoTCODlhMKawPcCFQAAAAAdAAAAABAK</a:t>
            </a: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C6524-9B2C-4149-A7A4-7C7D150F837C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83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7290b82014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7290b82014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7290b82014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7290b82014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28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2814b3ecb_1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2814b3ecb_1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77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2814b3ecb_1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2814b3ecb_1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06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290b82014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290b82014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A153-154D-FE5D-8E46-534B7BAE4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1A2B6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de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640F9-8056-568B-D2D4-2FA136375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86292-DE9A-7FCE-2EB8-642AD6977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188-E047-3A42-AAC6-C26B23E7588F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7C6BB-78DD-E2FA-173D-E16C148F3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36207-7F6F-F8D9-8AF1-0D67405E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2863F-8001-E249-B09E-9F35C3C00228}" type="slidenum">
              <a:rPr lang="de-CH" smtClean="0"/>
              <a:t>‹#›</a:t>
            </a:fld>
            <a:endParaRPr lang="de-CH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3FE25EC-2DC8-A3BA-5399-A194996AB2C4}"/>
              </a:ext>
            </a:extLst>
          </p:cNvPr>
          <p:cNvSpPr/>
          <p:nvPr userDrawn="1"/>
        </p:nvSpPr>
        <p:spPr>
          <a:xfrm rot="1788727">
            <a:off x="6972859" y="1857926"/>
            <a:ext cx="6072663" cy="5143985"/>
          </a:xfrm>
          <a:prstGeom prst="hexagon">
            <a:avLst>
              <a:gd name="adj" fmla="val 28821"/>
              <a:gd name="vf" fmla="val 115470"/>
            </a:avLst>
          </a:prstGeom>
          <a:gradFill flip="none" rotWithShape="1">
            <a:gsLst>
              <a:gs pos="100000">
                <a:srgbClr val="365BD3">
                  <a:alpha val="29000"/>
                </a:srgbClr>
              </a:gs>
              <a:gs pos="69000">
                <a:srgbClr val="365BD3">
                  <a:alpha val="6314"/>
                </a:srgbClr>
              </a:gs>
              <a:gs pos="28000">
                <a:srgbClr val="365BD3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5372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43A8C-C096-E7D4-13C6-F3B91B939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F2A30-96F3-EA96-0323-49346BEB4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94813-61B0-BA7F-ABA0-702CEA89D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188-E047-3A42-AAC6-C26B23E7588F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D3F3D-17F8-DF41-C06F-1D982DC1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08142-3B2A-65A7-8A04-181E8FDA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2863F-8001-E249-B09E-9F35C3C00228}" type="slidenum">
              <a:rPr lang="de-CH" smtClean="0"/>
              <a:t>‹#›</a:t>
            </a:fld>
            <a:endParaRPr lang="de-CH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D7ED39A-C97F-FA3E-94EE-9183238BFD70}"/>
              </a:ext>
            </a:extLst>
          </p:cNvPr>
          <p:cNvSpPr/>
          <p:nvPr userDrawn="1"/>
        </p:nvSpPr>
        <p:spPr>
          <a:xfrm rot="1788727">
            <a:off x="6972859" y="1857926"/>
            <a:ext cx="6072663" cy="5143985"/>
          </a:xfrm>
          <a:prstGeom prst="hexagon">
            <a:avLst>
              <a:gd name="adj" fmla="val 28821"/>
              <a:gd name="vf" fmla="val 115470"/>
            </a:avLst>
          </a:prstGeom>
          <a:gradFill flip="none" rotWithShape="1">
            <a:gsLst>
              <a:gs pos="100000">
                <a:srgbClr val="365BD3">
                  <a:alpha val="29000"/>
                </a:srgbClr>
              </a:gs>
              <a:gs pos="69000">
                <a:srgbClr val="365BD3">
                  <a:alpha val="6314"/>
                </a:srgbClr>
              </a:gs>
              <a:gs pos="28000">
                <a:srgbClr val="365BD3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045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21589C-7AFE-3AF7-22EA-11843781C8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5337F-3E98-025B-8D87-7E5F52773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E548F-1E42-D9C6-6B82-6AB6135D7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188-E047-3A42-AAC6-C26B23E7588F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B8388-1335-2EA6-64F2-9D21D280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84A37-F334-99C8-B7D4-6EA71DF0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2863F-8001-E249-B09E-9F35C3C00228}" type="slidenum">
              <a:rPr lang="de-CH" smtClean="0"/>
              <a:t>‹#›</a:t>
            </a:fld>
            <a:endParaRPr lang="de-CH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B71A80D-BF2D-4F6F-1837-140CC7014558}"/>
              </a:ext>
            </a:extLst>
          </p:cNvPr>
          <p:cNvSpPr/>
          <p:nvPr userDrawn="1"/>
        </p:nvSpPr>
        <p:spPr>
          <a:xfrm rot="1788727">
            <a:off x="6972859" y="1857926"/>
            <a:ext cx="6072663" cy="5143985"/>
          </a:xfrm>
          <a:prstGeom prst="hexagon">
            <a:avLst>
              <a:gd name="adj" fmla="val 28821"/>
              <a:gd name="vf" fmla="val 115470"/>
            </a:avLst>
          </a:prstGeom>
          <a:gradFill flip="none" rotWithShape="1">
            <a:gsLst>
              <a:gs pos="100000">
                <a:srgbClr val="365BD3">
                  <a:alpha val="29000"/>
                </a:srgbClr>
              </a:gs>
              <a:gs pos="69000">
                <a:srgbClr val="365BD3">
                  <a:alpha val="6314"/>
                </a:srgbClr>
              </a:gs>
              <a:gs pos="28000">
                <a:srgbClr val="365BD3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5556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21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WIth Logo - Light" type="tx">
  <p:cSld name="Blank Slide WIth Logo - Ligh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59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8628-63DE-3B81-59C4-9335660E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30A4E-B03C-5DE0-8FB0-DDD61B3D3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15C1A-8CCD-4C19-08EB-45F81FA57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188-E047-3A42-AAC6-C26B23E7588F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444C6-86DB-C37A-2746-7AC7A5C8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F8254-67EB-046F-05B5-EAF7D5A77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2863F-8001-E249-B09E-9F35C3C0022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506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48FB-228C-FD17-97B4-0AB13E0A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1B38A-BA0F-7588-7CB3-AECFA595C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743F3-4467-236A-7B0F-67C626BA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188-E047-3A42-AAC6-C26B23E7588F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B39B1-96CA-1623-8823-7B57CAFD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6543D-1590-D320-65E5-A5B6D866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2863F-8001-E249-B09E-9F35C3C00228}" type="slidenum">
              <a:rPr lang="de-CH" smtClean="0"/>
              <a:t>‹#›</a:t>
            </a:fld>
            <a:endParaRPr lang="de-CH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4D4D4289-F062-525C-CADD-07D592D61148}"/>
              </a:ext>
            </a:extLst>
          </p:cNvPr>
          <p:cNvSpPr/>
          <p:nvPr userDrawn="1"/>
        </p:nvSpPr>
        <p:spPr>
          <a:xfrm rot="1788727">
            <a:off x="6972859" y="1857926"/>
            <a:ext cx="6072663" cy="5143985"/>
          </a:xfrm>
          <a:prstGeom prst="hexagon">
            <a:avLst>
              <a:gd name="adj" fmla="val 28821"/>
              <a:gd name="vf" fmla="val 115470"/>
            </a:avLst>
          </a:prstGeom>
          <a:gradFill flip="none" rotWithShape="1">
            <a:gsLst>
              <a:gs pos="100000">
                <a:srgbClr val="365BD3">
                  <a:alpha val="29000"/>
                </a:srgbClr>
              </a:gs>
              <a:gs pos="69000">
                <a:srgbClr val="365BD3">
                  <a:alpha val="6314"/>
                </a:srgbClr>
              </a:gs>
              <a:gs pos="28000">
                <a:srgbClr val="365BD3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640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A5D33-5317-2FA6-966C-6AECDAA5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BC97C-F8F2-A554-C913-C3B91440F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5F82F-6E9F-84B5-A64A-6738D2771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465A7-C60F-0B91-173B-4B5BDD571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188-E047-3A42-AAC6-C26B23E7588F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0134B-4ABE-0A6A-FCED-C1D6C57F3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368D8-6B8E-082A-B930-6C8F0CFE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2863F-8001-E249-B09E-9F35C3C00228}" type="slidenum">
              <a:rPr lang="de-CH" smtClean="0"/>
              <a:t>‹#›</a:t>
            </a:fld>
            <a:endParaRPr lang="de-CH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1FC5AC19-9D0D-888F-C626-734E9CDAAAFC}"/>
              </a:ext>
            </a:extLst>
          </p:cNvPr>
          <p:cNvSpPr/>
          <p:nvPr userDrawn="1"/>
        </p:nvSpPr>
        <p:spPr>
          <a:xfrm rot="1788727">
            <a:off x="6972859" y="1857926"/>
            <a:ext cx="6072663" cy="5143985"/>
          </a:xfrm>
          <a:prstGeom prst="hexagon">
            <a:avLst>
              <a:gd name="adj" fmla="val 28821"/>
              <a:gd name="vf" fmla="val 115470"/>
            </a:avLst>
          </a:prstGeom>
          <a:gradFill flip="none" rotWithShape="1">
            <a:gsLst>
              <a:gs pos="100000">
                <a:srgbClr val="365BD3">
                  <a:alpha val="29000"/>
                </a:srgbClr>
              </a:gs>
              <a:gs pos="69000">
                <a:srgbClr val="365BD3">
                  <a:alpha val="6314"/>
                </a:srgbClr>
              </a:gs>
              <a:gs pos="28000">
                <a:srgbClr val="365BD3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968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1001-4081-60E5-8327-C05CF46E8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FC795-F4FE-B65B-9FB2-E1B88D11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8E0B2-5214-39BB-1FE5-825E2F2B9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12C4A1-5B58-FA87-6056-FDFE1EBB7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D1584-7844-DAEF-B374-E3C936773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979B5-347D-36B7-878A-4FB305881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188-E047-3A42-AAC6-C26B23E7588F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E97C8-E962-D161-14E3-9B49D179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AEB22-6CEF-C299-3EDA-9AC872D7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2863F-8001-E249-B09E-9F35C3C00228}" type="slidenum">
              <a:rPr lang="de-CH" smtClean="0"/>
              <a:t>‹#›</a:t>
            </a:fld>
            <a:endParaRPr lang="de-CH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0DD7FE35-46CF-93AA-6A7E-55CCF162A5F9}"/>
              </a:ext>
            </a:extLst>
          </p:cNvPr>
          <p:cNvSpPr/>
          <p:nvPr userDrawn="1"/>
        </p:nvSpPr>
        <p:spPr>
          <a:xfrm rot="1788727">
            <a:off x="6972859" y="1857926"/>
            <a:ext cx="6072663" cy="5143985"/>
          </a:xfrm>
          <a:prstGeom prst="hexagon">
            <a:avLst>
              <a:gd name="adj" fmla="val 28821"/>
              <a:gd name="vf" fmla="val 115470"/>
            </a:avLst>
          </a:prstGeom>
          <a:gradFill flip="none" rotWithShape="1">
            <a:gsLst>
              <a:gs pos="100000">
                <a:srgbClr val="365BD3">
                  <a:alpha val="29000"/>
                </a:srgbClr>
              </a:gs>
              <a:gs pos="69000">
                <a:srgbClr val="365BD3">
                  <a:alpha val="6314"/>
                </a:srgbClr>
              </a:gs>
              <a:gs pos="28000">
                <a:srgbClr val="365BD3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098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5E039-1E75-CC73-06FA-4B8E09BD7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B6BB9-6EC3-6A43-F5DD-C97AEACB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188-E047-3A42-AAC6-C26B23E7588F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4DDA2-8C2F-4642-A093-A613DE7A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649E5-9D7C-6F1C-3403-8FD8C8CE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2863F-8001-E249-B09E-9F35C3C00228}" type="slidenum">
              <a:rPr lang="de-CH" smtClean="0"/>
              <a:t>‹#›</a:t>
            </a:fld>
            <a:endParaRPr lang="de-CH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2402760B-F95C-97CB-EC32-72333FE2D1B6}"/>
              </a:ext>
            </a:extLst>
          </p:cNvPr>
          <p:cNvSpPr/>
          <p:nvPr userDrawn="1"/>
        </p:nvSpPr>
        <p:spPr>
          <a:xfrm rot="1788727">
            <a:off x="6972859" y="1857926"/>
            <a:ext cx="6072663" cy="5143985"/>
          </a:xfrm>
          <a:prstGeom prst="hexagon">
            <a:avLst>
              <a:gd name="adj" fmla="val 28821"/>
              <a:gd name="vf" fmla="val 115470"/>
            </a:avLst>
          </a:prstGeom>
          <a:gradFill flip="none" rotWithShape="1">
            <a:gsLst>
              <a:gs pos="100000">
                <a:srgbClr val="365BD3">
                  <a:alpha val="29000"/>
                </a:srgbClr>
              </a:gs>
              <a:gs pos="69000">
                <a:srgbClr val="365BD3">
                  <a:alpha val="6314"/>
                </a:srgbClr>
              </a:gs>
              <a:gs pos="28000">
                <a:srgbClr val="365BD3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683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63179B-0E35-C223-D6A4-8D205691F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188-E047-3A42-AAC6-C26B23E7588F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6011B9-CDF5-A600-040B-77F73C47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BC257-144E-0B34-E1F1-3E72F099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2863F-8001-E249-B09E-9F35C3C00228}" type="slidenum">
              <a:rPr lang="de-CH" smtClean="0"/>
              <a:t>‹#›</a:t>
            </a:fld>
            <a:endParaRPr lang="de-CH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829AF8BA-F11E-495A-BA62-1C79F520446F}"/>
              </a:ext>
            </a:extLst>
          </p:cNvPr>
          <p:cNvSpPr/>
          <p:nvPr userDrawn="1"/>
        </p:nvSpPr>
        <p:spPr>
          <a:xfrm rot="1788727">
            <a:off x="6972859" y="1857926"/>
            <a:ext cx="6072663" cy="5143985"/>
          </a:xfrm>
          <a:prstGeom prst="hexagon">
            <a:avLst>
              <a:gd name="adj" fmla="val 28821"/>
              <a:gd name="vf" fmla="val 115470"/>
            </a:avLst>
          </a:prstGeom>
          <a:gradFill flip="none" rotWithShape="1">
            <a:gsLst>
              <a:gs pos="100000">
                <a:srgbClr val="365BD3">
                  <a:alpha val="29000"/>
                </a:srgbClr>
              </a:gs>
              <a:gs pos="69000">
                <a:srgbClr val="365BD3">
                  <a:alpha val="6314"/>
                </a:srgbClr>
              </a:gs>
              <a:gs pos="28000">
                <a:srgbClr val="365BD3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11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4D6B9-8F92-48D3-42B7-589B6B07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5437D-C5AC-1E49-041D-C522D7A07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9E575-7C39-0D69-D71B-88ED1B759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C26B4-2127-D8DE-18AC-29A3F226F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188-E047-3A42-AAC6-C26B23E7588F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DE707-6C65-7E3A-A62C-22C1FCD7D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CE9FE-6C68-6BEA-6AC8-4BD4C0B9B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2863F-8001-E249-B09E-9F35C3C00228}" type="slidenum">
              <a:rPr lang="de-CH" smtClean="0"/>
              <a:t>‹#›</a:t>
            </a:fld>
            <a:endParaRPr lang="de-CH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15C7FA87-85E6-A135-4495-185E7EC5FA7F}"/>
              </a:ext>
            </a:extLst>
          </p:cNvPr>
          <p:cNvSpPr/>
          <p:nvPr userDrawn="1"/>
        </p:nvSpPr>
        <p:spPr>
          <a:xfrm rot="1788727">
            <a:off x="6972859" y="1857926"/>
            <a:ext cx="6072663" cy="5143985"/>
          </a:xfrm>
          <a:prstGeom prst="hexagon">
            <a:avLst>
              <a:gd name="adj" fmla="val 28821"/>
              <a:gd name="vf" fmla="val 115470"/>
            </a:avLst>
          </a:prstGeom>
          <a:gradFill flip="none" rotWithShape="1">
            <a:gsLst>
              <a:gs pos="100000">
                <a:srgbClr val="365BD3">
                  <a:alpha val="29000"/>
                </a:srgbClr>
              </a:gs>
              <a:gs pos="69000">
                <a:srgbClr val="365BD3">
                  <a:alpha val="6314"/>
                </a:srgbClr>
              </a:gs>
              <a:gs pos="28000">
                <a:srgbClr val="365BD3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1229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0968-3DFF-C437-B2E5-192E05BD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89E0F4-8A1D-F1E1-FCB4-ED5A533F3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370FA-857F-5C93-3560-5373A4851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98468-296F-79C4-AD53-CBC24EF5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4188-E047-3A42-AAC6-C26B23E7588F}" type="datetimeFigureOut">
              <a:rPr lang="de-CH" smtClean="0"/>
              <a:t>06.05.22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6A339-CB7E-2036-928F-5754B70C4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C75B6B-D502-CCC2-82B9-11A3F454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2863F-8001-E249-B09E-9F35C3C00228}" type="slidenum">
              <a:rPr lang="de-CH" smtClean="0"/>
              <a:t>‹#›</a:t>
            </a:fld>
            <a:endParaRPr lang="de-CH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2D45663-E75A-6003-030D-315FDB3BF783}"/>
              </a:ext>
            </a:extLst>
          </p:cNvPr>
          <p:cNvSpPr/>
          <p:nvPr userDrawn="1"/>
        </p:nvSpPr>
        <p:spPr>
          <a:xfrm rot="1788727">
            <a:off x="6972859" y="1857926"/>
            <a:ext cx="6072663" cy="5143985"/>
          </a:xfrm>
          <a:prstGeom prst="hexagon">
            <a:avLst>
              <a:gd name="adj" fmla="val 28821"/>
              <a:gd name="vf" fmla="val 115470"/>
            </a:avLst>
          </a:prstGeom>
          <a:gradFill flip="none" rotWithShape="1">
            <a:gsLst>
              <a:gs pos="100000">
                <a:srgbClr val="365BD3">
                  <a:alpha val="29000"/>
                </a:srgbClr>
              </a:gs>
              <a:gs pos="69000">
                <a:srgbClr val="365BD3">
                  <a:alpha val="6314"/>
                </a:srgbClr>
              </a:gs>
              <a:gs pos="28000">
                <a:srgbClr val="365BD3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0490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57FD5A-E61F-0F32-2641-2ED5B449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A2C2B-BE38-DF89-1672-BD0CA7356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3184F-DE75-3A96-ECA5-AB384C313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54188-E047-3A42-AAC6-C26B23E7588F}" type="datetimeFigureOut">
              <a:rPr lang="de-CH" smtClean="0"/>
              <a:t>06.05.22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D5CF-B88E-7F83-4DF1-1F9742F95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4724C9-6AEB-E936-B6C1-F3059D1BAF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061" y="6046534"/>
            <a:ext cx="1413734" cy="43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83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1A2B6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/>
        </p:nvSpPr>
        <p:spPr>
          <a:xfrm>
            <a:off x="861200" y="2410767"/>
            <a:ext cx="8844000" cy="16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Trading Cards</a:t>
            </a:r>
          </a:p>
        </p:txBody>
      </p:sp>
      <p:sp>
        <p:nvSpPr>
          <p:cNvPr id="90" name="Google Shape;90;p16"/>
          <p:cNvSpPr txBox="1"/>
          <p:nvPr/>
        </p:nvSpPr>
        <p:spPr>
          <a:xfrm>
            <a:off x="929733" y="4250333"/>
            <a:ext cx="6060800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presention by DYNAMICON</a:t>
            </a:r>
            <a:endParaRPr sz="1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202" y="998467"/>
            <a:ext cx="1896132" cy="6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83FDECB-1186-C3AC-E8AA-C732EEF569BF}"/>
              </a:ext>
            </a:extLst>
          </p:cNvPr>
          <p:cNvSpPr txBox="1"/>
          <p:nvPr/>
        </p:nvSpPr>
        <p:spPr>
          <a:xfrm>
            <a:off x="929733" y="361275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dirty="0">
                <a:solidFill>
                  <a:schemeClr val="bg1"/>
                </a:solidFill>
              </a:rPr>
              <a:t>Oracle Based Dynamic NFTs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5D01A9A-8771-5FD4-E966-49E39C5CA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25" y="1246757"/>
            <a:ext cx="2501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1B396D3-F681-2B65-BA95-4B3FE4F0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025" y="3945033"/>
            <a:ext cx="21717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697C3E88-1965-E712-6469-92A5D413460F}"/>
              </a:ext>
            </a:extLst>
          </p:cNvPr>
          <p:cNvGrpSpPr/>
          <p:nvPr/>
        </p:nvGrpSpPr>
        <p:grpSpPr>
          <a:xfrm>
            <a:off x="1915906" y="997132"/>
            <a:ext cx="5025988" cy="5277528"/>
            <a:chOff x="1847231" y="976320"/>
            <a:chExt cx="5025988" cy="527752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97986A5-57FF-74BD-CC15-DF8F14002342}"/>
                </a:ext>
              </a:extLst>
            </p:cNvPr>
            <p:cNvGrpSpPr/>
            <p:nvPr/>
          </p:nvGrpSpPr>
          <p:grpSpPr>
            <a:xfrm>
              <a:off x="1847231" y="976320"/>
              <a:ext cx="5025988" cy="5232771"/>
              <a:chOff x="1847231" y="976320"/>
              <a:chExt cx="5025988" cy="5232771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AFE9CD9-EC18-599E-1735-41C22A380263}"/>
                  </a:ext>
                </a:extLst>
              </p:cNvPr>
              <p:cNvGrpSpPr/>
              <p:nvPr/>
            </p:nvGrpSpPr>
            <p:grpSpPr>
              <a:xfrm>
                <a:off x="1847231" y="976320"/>
                <a:ext cx="5025988" cy="5232771"/>
                <a:chOff x="1847231" y="976320"/>
                <a:chExt cx="5025988" cy="5232771"/>
              </a:xfrm>
            </p:grpSpPr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E5F5B1AB-9600-333E-3591-5D8F7BA4B7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50067" y="3738747"/>
                  <a:ext cx="4168858" cy="2470344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6980E3EB-5E25-C2BB-2B9C-6A9B86D2AB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45460" y="2458241"/>
                  <a:ext cx="4227759" cy="2520000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D20B71F2-4A7F-5CE3-A700-BBE223BF85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47231" y="976320"/>
                  <a:ext cx="4207655" cy="2523850"/>
                </a:xfrm>
                <a:prstGeom prst="rect">
                  <a:avLst/>
                </a:prstGeom>
              </p:spPr>
            </p:pic>
          </p:grpSp>
          <p:sp>
            <p:nvSpPr>
              <p:cNvPr id="55" name="Google Shape;1339;p77">
                <a:extLst>
                  <a:ext uri="{FF2B5EF4-FFF2-40B4-BE49-F238E27FC236}">
                    <a16:creationId xmlns:a16="http://schemas.microsoft.com/office/drawing/2014/main" id="{5415909B-3974-E677-78B0-3660C830F538}"/>
                  </a:ext>
                </a:extLst>
              </p:cNvPr>
              <p:cNvSpPr/>
              <p:nvPr/>
            </p:nvSpPr>
            <p:spPr>
              <a:xfrm>
                <a:off x="2161445" y="2292558"/>
                <a:ext cx="710735" cy="285347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2650" extrusionOk="0">
                    <a:moveTo>
                      <a:pt x="4463" y="0"/>
                    </a:moveTo>
                    <a:lnTo>
                      <a:pt x="4416" y="47"/>
                    </a:lnTo>
                    <a:lnTo>
                      <a:pt x="4370" y="140"/>
                    </a:lnTo>
                    <a:lnTo>
                      <a:pt x="4370" y="883"/>
                    </a:lnTo>
                    <a:lnTo>
                      <a:pt x="94" y="883"/>
                    </a:lnTo>
                    <a:lnTo>
                      <a:pt x="1" y="930"/>
                    </a:lnTo>
                    <a:lnTo>
                      <a:pt x="1" y="1023"/>
                    </a:lnTo>
                    <a:lnTo>
                      <a:pt x="1" y="1673"/>
                    </a:lnTo>
                    <a:lnTo>
                      <a:pt x="1" y="1720"/>
                    </a:lnTo>
                    <a:lnTo>
                      <a:pt x="94" y="1766"/>
                    </a:lnTo>
                    <a:lnTo>
                      <a:pt x="4370" y="1766"/>
                    </a:lnTo>
                    <a:lnTo>
                      <a:pt x="4370" y="2556"/>
                    </a:lnTo>
                    <a:lnTo>
                      <a:pt x="4416" y="2603"/>
                    </a:lnTo>
                    <a:lnTo>
                      <a:pt x="4463" y="2649"/>
                    </a:lnTo>
                    <a:lnTo>
                      <a:pt x="4509" y="2649"/>
                    </a:lnTo>
                    <a:lnTo>
                      <a:pt x="4556" y="2603"/>
                    </a:lnTo>
                    <a:lnTo>
                      <a:pt x="5904" y="1394"/>
                    </a:lnTo>
                    <a:lnTo>
                      <a:pt x="5950" y="1301"/>
                    </a:lnTo>
                    <a:lnTo>
                      <a:pt x="5904" y="1255"/>
                    </a:lnTo>
                    <a:lnTo>
                      <a:pt x="4556" y="47"/>
                    </a:lnTo>
                    <a:lnTo>
                      <a:pt x="4509" y="0"/>
                    </a:lnTo>
                    <a:close/>
                  </a:path>
                </a:pathLst>
              </a:custGeom>
              <a:noFill/>
              <a:ln>
                <a:solidFill>
                  <a:srgbClr val="365BD3"/>
                </a:solidFill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339;p77">
                <a:extLst>
                  <a:ext uri="{FF2B5EF4-FFF2-40B4-BE49-F238E27FC236}">
                    <a16:creationId xmlns:a16="http://schemas.microsoft.com/office/drawing/2014/main" id="{5F233806-2DA7-890C-D2E5-EC1515CC8CF0}"/>
                  </a:ext>
                </a:extLst>
              </p:cNvPr>
              <p:cNvSpPr/>
              <p:nvPr/>
            </p:nvSpPr>
            <p:spPr>
              <a:xfrm>
                <a:off x="2151126" y="3682837"/>
                <a:ext cx="710735" cy="285347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2650" extrusionOk="0">
                    <a:moveTo>
                      <a:pt x="4463" y="0"/>
                    </a:moveTo>
                    <a:lnTo>
                      <a:pt x="4416" y="47"/>
                    </a:lnTo>
                    <a:lnTo>
                      <a:pt x="4370" y="140"/>
                    </a:lnTo>
                    <a:lnTo>
                      <a:pt x="4370" y="883"/>
                    </a:lnTo>
                    <a:lnTo>
                      <a:pt x="94" y="883"/>
                    </a:lnTo>
                    <a:lnTo>
                      <a:pt x="1" y="930"/>
                    </a:lnTo>
                    <a:lnTo>
                      <a:pt x="1" y="1023"/>
                    </a:lnTo>
                    <a:lnTo>
                      <a:pt x="1" y="1673"/>
                    </a:lnTo>
                    <a:lnTo>
                      <a:pt x="1" y="1720"/>
                    </a:lnTo>
                    <a:lnTo>
                      <a:pt x="94" y="1766"/>
                    </a:lnTo>
                    <a:lnTo>
                      <a:pt x="4370" y="1766"/>
                    </a:lnTo>
                    <a:lnTo>
                      <a:pt x="4370" y="2556"/>
                    </a:lnTo>
                    <a:lnTo>
                      <a:pt x="4416" y="2603"/>
                    </a:lnTo>
                    <a:lnTo>
                      <a:pt x="4463" y="2649"/>
                    </a:lnTo>
                    <a:lnTo>
                      <a:pt x="4509" y="2649"/>
                    </a:lnTo>
                    <a:lnTo>
                      <a:pt x="4556" y="2603"/>
                    </a:lnTo>
                    <a:lnTo>
                      <a:pt x="5904" y="1394"/>
                    </a:lnTo>
                    <a:lnTo>
                      <a:pt x="5950" y="1301"/>
                    </a:lnTo>
                    <a:lnTo>
                      <a:pt x="5904" y="1255"/>
                    </a:lnTo>
                    <a:lnTo>
                      <a:pt x="4556" y="47"/>
                    </a:lnTo>
                    <a:lnTo>
                      <a:pt x="4509" y="0"/>
                    </a:lnTo>
                    <a:close/>
                  </a:path>
                </a:pathLst>
              </a:custGeom>
              <a:noFill/>
              <a:ln>
                <a:solidFill>
                  <a:srgbClr val="365BD3"/>
                </a:solidFill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339;p77">
                <a:extLst>
                  <a:ext uri="{FF2B5EF4-FFF2-40B4-BE49-F238E27FC236}">
                    <a16:creationId xmlns:a16="http://schemas.microsoft.com/office/drawing/2014/main" id="{F9B2091E-2662-F1F4-68BB-729E9048FA45}"/>
                  </a:ext>
                </a:extLst>
              </p:cNvPr>
              <p:cNvSpPr/>
              <p:nvPr/>
            </p:nvSpPr>
            <p:spPr>
              <a:xfrm>
                <a:off x="2151125" y="5072242"/>
                <a:ext cx="710735" cy="285347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2650" extrusionOk="0">
                    <a:moveTo>
                      <a:pt x="4463" y="0"/>
                    </a:moveTo>
                    <a:lnTo>
                      <a:pt x="4416" y="47"/>
                    </a:lnTo>
                    <a:lnTo>
                      <a:pt x="4370" y="140"/>
                    </a:lnTo>
                    <a:lnTo>
                      <a:pt x="4370" y="883"/>
                    </a:lnTo>
                    <a:lnTo>
                      <a:pt x="94" y="883"/>
                    </a:lnTo>
                    <a:lnTo>
                      <a:pt x="1" y="930"/>
                    </a:lnTo>
                    <a:lnTo>
                      <a:pt x="1" y="1023"/>
                    </a:lnTo>
                    <a:lnTo>
                      <a:pt x="1" y="1673"/>
                    </a:lnTo>
                    <a:lnTo>
                      <a:pt x="1" y="1720"/>
                    </a:lnTo>
                    <a:lnTo>
                      <a:pt x="94" y="1766"/>
                    </a:lnTo>
                    <a:lnTo>
                      <a:pt x="4370" y="1766"/>
                    </a:lnTo>
                    <a:lnTo>
                      <a:pt x="4370" y="2556"/>
                    </a:lnTo>
                    <a:lnTo>
                      <a:pt x="4416" y="2603"/>
                    </a:lnTo>
                    <a:lnTo>
                      <a:pt x="4463" y="2649"/>
                    </a:lnTo>
                    <a:lnTo>
                      <a:pt x="4509" y="2649"/>
                    </a:lnTo>
                    <a:lnTo>
                      <a:pt x="4556" y="2603"/>
                    </a:lnTo>
                    <a:lnTo>
                      <a:pt x="5904" y="1394"/>
                    </a:lnTo>
                    <a:lnTo>
                      <a:pt x="5950" y="1301"/>
                    </a:lnTo>
                    <a:lnTo>
                      <a:pt x="5904" y="1255"/>
                    </a:lnTo>
                    <a:lnTo>
                      <a:pt x="4556" y="47"/>
                    </a:lnTo>
                    <a:lnTo>
                      <a:pt x="4509" y="0"/>
                    </a:lnTo>
                    <a:close/>
                  </a:path>
                </a:pathLst>
              </a:custGeom>
              <a:noFill/>
              <a:ln>
                <a:solidFill>
                  <a:srgbClr val="365BD3"/>
                </a:solidFill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Google Shape;1144;p72">
              <a:extLst>
                <a:ext uri="{FF2B5EF4-FFF2-40B4-BE49-F238E27FC236}">
                  <a16:creationId xmlns:a16="http://schemas.microsoft.com/office/drawing/2014/main" id="{95C74A21-5246-3CC7-CC4C-E3F2EA8D29DD}"/>
                </a:ext>
              </a:extLst>
            </p:cNvPr>
            <p:cNvSpPr txBox="1"/>
            <p:nvPr/>
          </p:nvSpPr>
          <p:spPr>
            <a:xfrm>
              <a:off x="3220052" y="5794248"/>
              <a:ext cx="1706400" cy="45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spcAft>
                  <a:spcPts val="2133"/>
                </a:spcAft>
              </a:pPr>
              <a:r>
                <a:rPr lang="en" sz="1467" b="1" dirty="0">
                  <a:solidFill>
                    <a:srgbClr val="365BD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NFT with</a:t>
              </a:r>
              <a:br>
                <a:rPr lang="en" sz="1467" b="1" dirty="0">
                  <a:solidFill>
                    <a:srgbClr val="365BD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" sz="1467" b="1" dirty="0">
                  <a:solidFill>
                    <a:srgbClr val="365BD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Personal Score</a:t>
              </a:r>
              <a:endParaRPr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73" name="Google Shape;173;p28"/>
          <p:cNvSpPr txBox="1"/>
          <p:nvPr/>
        </p:nvSpPr>
        <p:spPr>
          <a:xfrm>
            <a:off x="712133" y="613919"/>
            <a:ext cx="7712000" cy="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3200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Raffle</a:t>
            </a:r>
            <a:endParaRPr sz="3200" b="1" dirty="0">
              <a:solidFill>
                <a:srgbClr val="365B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Hexagon 14">
            <a:extLst>
              <a:ext uri="{FF2B5EF4-FFF2-40B4-BE49-F238E27FC236}">
                <a16:creationId xmlns:a16="http://schemas.microsoft.com/office/drawing/2014/main" id="{22407F0A-A3AD-9713-A5CC-D85D057124BB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54" name="TextBox 15">
            <a:extLst>
              <a:ext uri="{FF2B5EF4-FFF2-40B4-BE49-F238E27FC236}">
                <a16:creationId xmlns:a16="http://schemas.microsoft.com/office/drawing/2014/main" id="{2C6CCCBD-B98D-4066-62E7-FBE41C12559A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8DAD887-3D0E-B576-9A75-039C3D340330}"/>
              </a:ext>
            </a:extLst>
          </p:cNvPr>
          <p:cNvGrpSpPr/>
          <p:nvPr/>
        </p:nvGrpSpPr>
        <p:grpSpPr>
          <a:xfrm>
            <a:off x="692423" y="1653284"/>
            <a:ext cx="1706400" cy="4620232"/>
            <a:chOff x="692423" y="1653284"/>
            <a:chExt cx="1706400" cy="4620232"/>
          </a:xfrm>
        </p:grpSpPr>
        <p:sp>
          <p:nvSpPr>
            <p:cNvPr id="56" name="Google Shape;1504;p78">
              <a:extLst>
                <a:ext uri="{FF2B5EF4-FFF2-40B4-BE49-F238E27FC236}">
                  <a16:creationId xmlns:a16="http://schemas.microsoft.com/office/drawing/2014/main" id="{204369FD-16C8-4DC2-6C33-8B7E7A5D6852}"/>
                </a:ext>
              </a:extLst>
            </p:cNvPr>
            <p:cNvSpPr/>
            <p:nvPr/>
          </p:nvSpPr>
          <p:spPr>
            <a:xfrm>
              <a:off x="1086876" y="1653284"/>
              <a:ext cx="917496" cy="1196055"/>
            </a:xfrm>
            <a:custGeom>
              <a:avLst/>
              <a:gdLst/>
              <a:ahLst/>
              <a:cxnLst/>
              <a:rect l="l" t="t" r="r" b="b"/>
              <a:pathLst>
                <a:path w="4282" h="5958" extrusionOk="0">
                  <a:moveTo>
                    <a:pt x="2001" y="1"/>
                  </a:moveTo>
                  <a:lnTo>
                    <a:pt x="1815" y="47"/>
                  </a:lnTo>
                  <a:lnTo>
                    <a:pt x="1676" y="140"/>
                  </a:lnTo>
                  <a:lnTo>
                    <a:pt x="1582" y="234"/>
                  </a:lnTo>
                  <a:lnTo>
                    <a:pt x="1443" y="373"/>
                  </a:lnTo>
                  <a:lnTo>
                    <a:pt x="1396" y="513"/>
                  </a:lnTo>
                  <a:lnTo>
                    <a:pt x="1350" y="652"/>
                  </a:lnTo>
                  <a:lnTo>
                    <a:pt x="1303" y="839"/>
                  </a:lnTo>
                  <a:lnTo>
                    <a:pt x="1350" y="978"/>
                  </a:lnTo>
                  <a:lnTo>
                    <a:pt x="1396" y="1164"/>
                  </a:lnTo>
                  <a:lnTo>
                    <a:pt x="1443" y="1304"/>
                  </a:lnTo>
                  <a:lnTo>
                    <a:pt x="1582" y="1397"/>
                  </a:lnTo>
                  <a:lnTo>
                    <a:pt x="1676" y="1537"/>
                  </a:lnTo>
                  <a:lnTo>
                    <a:pt x="1815" y="1583"/>
                  </a:lnTo>
                  <a:lnTo>
                    <a:pt x="2001" y="1630"/>
                  </a:lnTo>
                  <a:lnTo>
                    <a:pt x="2141" y="1676"/>
                  </a:lnTo>
                  <a:lnTo>
                    <a:pt x="2327" y="1630"/>
                  </a:lnTo>
                  <a:lnTo>
                    <a:pt x="2467" y="1583"/>
                  </a:lnTo>
                  <a:lnTo>
                    <a:pt x="2606" y="1537"/>
                  </a:lnTo>
                  <a:lnTo>
                    <a:pt x="2746" y="1397"/>
                  </a:lnTo>
                  <a:lnTo>
                    <a:pt x="2839" y="1304"/>
                  </a:lnTo>
                  <a:lnTo>
                    <a:pt x="2932" y="1164"/>
                  </a:lnTo>
                  <a:lnTo>
                    <a:pt x="2979" y="978"/>
                  </a:lnTo>
                  <a:lnTo>
                    <a:pt x="2979" y="839"/>
                  </a:lnTo>
                  <a:lnTo>
                    <a:pt x="2979" y="652"/>
                  </a:lnTo>
                  <a:lnTo>
                    <a:pt x="2932" y="513"/>
                  </a:lnTo>
                  <a:lnTo>
                    <a:pt x="2839" y="373"/>
                  </a:lnTo>
                  <a:lnTo>
                    <a:pt x="2746" y="234"/>
                  </a:lnTo>
                  <a:lnTo>
                    <a:pt x="2606" y="140"/>
                  </a:lnTo>
                  <a:lnTo>
                    <a:pt x="2467" y="47"/>
                  </a:lnTo>
                  <a:lnTo>
                    <a:pt x="2327" y="1"/>
                  </a:lnTo>
                  <a:close/>
                  <a:moveTo>
                    <a:pt x="233" y="839"/>
                  </a:moveTo>
                  <a:lnTo>
                    <a:pt x="140" y="932"/>
                  </a:lnTo>
                  <a:lnTo>
                    <a:pt x="47" y="1071"/>
                  </a:lnTo>
                  <a:lnTo>
                    <a:pt x="0" y="1164"/>
                  </a:lnTo>
                  <a:lnTo>
                    <a:pt x="47" y="1304"/>
                  </a:lnTo>
                  <a:lnTo>
                    <a:pt x="140" y="1444"/>
                  </a:lnTo>
                  <a:lnTo>
                    <a:pt x="1210" y="2514"/>
                  </a:lnTo>
                  <a:lnTo>
                    <a:pt x="1210" y="5539"/>
                  </a:lnTo>
                  <a:lnTo>
                    <a:pt x="1210" y="5725"/>
                  </a:lnTo>
                  <a:lnTo>
                    <a:pt x="1303" y="5865"/>
                  </a:lnTo>
                  <a:lnTo>
                    <a:pt x="1443" y="5911"/>
                  </a:lnTo>
                  <a:lnTo>
                    <a:pt x="1629" y="5958"/>
                  </a:lnTo>
                  <a:lnTo>
                    <a:pt x="1769" y="5911"/>
                  </a:lnTo>
                  <a:lnTo>
                    <a:pt x="1908" y="5865"/>
                  </a:lnTo>
                  <a:lnTo>
                    <a:pt x="2001" y="5725"/>
                  </a:lnTo>
                  <a:lnTo>
                    <a:pt x="2048" y="5539"/>
                  </a:lnTo>
                  <a:lnTo>
                    <a:pt x="2048" y="4143"/>
                  </a:lnTo>
                  <a:lnTo>
                    <a:pt x="2281" y="4143"/>
                  </a:lnTo>
                  <a:lnTo>
                    <a:pt x="2281" y="5539"/>
                  </a:lnTo>
                  <a:lnTo>
                    <a:pt x="2281" y="5725"/>
                  </a:lnTo>
                  <a:lnTo>
                    <a:pt x="2374" y="5865"/>
                  </a:lnTo>
                  <a:lnTo>
                    <a:pt x="2513" y="5911"/>
                  </a:lnTo>
                  <a:lnTo>
                    <a:pt x="2699" y="5958"/>
                  </a:lnTo>
                  <a:lnTo>
                    <a:pt x="2839" y="5911"/>
                  </a:lnTo>
                  <a:lnTo>
                    <a:pt x="2979" y="5865"/>
                  </a:lnTo>
                  <a:lnTo>
                    <a:pt x="3072" y="5725"/>
                  </a:lnTo>
                  <a:lnTo>
                    <a:pt x="3072" y="5539"/>
                  </a:lnTo>
                  <a:lnTo>
                    <a:pt x="3072" y="2514"/>
                  </a:lnTo>
                  <a:lnTo>
                    <a:pt x="4189" y="1444"/>
                  </a:lnTo>
                  <a:lnTo>
                    <a:pt x="4235" y="1304"/>
                  </a:lnTo>
                  <a:lnTo>
                    <a:pt x="4282" y="1164"/>
                  </a:lnTo>
                  <a:lnTo>
                    <a:pt x="4235" y="1071"/>
                  </a:lnTo>
                  <a:lnTo>
                    <a:pt x="4189" y="932"/>
                  </a:lnTo>
                  <a:lnTo>
                    <a:pt x="4049" y="839"/>
                  </a:lnTo>
                  <a:lnTo>
                    <a:pt x="3770" y="839"/>
                  </a:lnTo>
                  <a:lnTo>
                    <a:pt x="3677" y="932"/>
                  </a:lnTo>
                  <a:lnTo>
                    <a:pt x="2839" y="1769"/>
                  </a:lnTo>
                  <a:lnTo>
                    <a:pt x="1489" y="1769"/>
                  </a:lnTo>
                  <a:lnTo>
                    <a:pt x="605" y="932"/>
                  </a:lnTo>
                  <a:lnTo>
                    <a:pt x="512" y="839"/>
                  </a:lnTo>
                  <a:close/>
                </a:path>
              </a:pathLst>
            </a:custGeom>
            <a:solidFill>
              <a:srgbClr val="365BD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788;p80">
              <a:extLst>
                <a:ext uri="{FF2B5EF4-FFF2-40B4-BE49-F238E27FC236}">
                  <a16:creationId xmlns:a16="http://schemas.microsoft.com/office/drawing/2014/main" id="{701BDEAC-4E8A-BFD0-B898-9BE25E5FD78C}"/>
                </a:ext>
              </a:extLst>
            </p:cNvPr>
            <p:cNvSpPr/>
            <p:nvPr/>
          </p:nvSpPr>
          <p:spPr>
            <a:xfrm>
              <a:off x="1105975" y="3116803"/>
              <a:ext cx="883541" cy="1196055"/>
            </a:xfrm>
            <a:custGeom>
              <a:avLst/>
              <a:gdLst/>
              <a:ahLst/>
              <a:cxnLst/>
              <a:rect l="l" t="t" r="r" b="b"/>
              <a:pathLst>
                <a:path w="4332" h="5961" extrusionOk="0">
                  <a:moveTo>
                    <a:pt x="2003" y="1"/>
                  </a:moveTo>
                  <a:lnTo>
                    <a:pt x="1863" y="47"/>
                  </a:lnTo>
                  <a:lnTo>
                    <a:pt x="1724" y="140"/>
                  </a:lnTo>
                  <a:lnTo>
                    <a:pt x="1631" y="233"/>
                  </a:lnTo>
                  <a:lnTo>
                    <a:pt x="1538" y="326"/>
                  </a:lnTo>
                  <a:lnTo>
                    <a:pt x="1444" y="466"/>
                  </a:lnTo>
                  <a:lnTo>
                    <a:pt x="1398" y="606"/>
                  </a:lnTo>
                  <a:lnTo>
                    <a:pt x="1398" y="746"/>
                  </a:lnTo>
                  <a:lnTo>
                    <a:pt x="1398" y="932"/>
                  </a:lnTo>
                  <a:lnTo>
                    <a:pt x="1444" y="1071"/>
                  </a:lnTo>
                  <a:lnTo>
                    <a:pt x="1538" y="1211"/>
                  </a:lnTo>
                  <a:lnTo>
                    <a:pt x="1631" y="1304"/>
                  </a:lnTo>
                  <a:lnTo>
                    <a:pt x="1724" y="1397"/>
                  </a:lnTo>
                  <a:lnTo>
                    <a:pt x="1863" y="1491"/>
                  </a:lnTo>
                  <a:lnTo>
                    <a:pt x="2003" y="1491"/>
                  </a:lnTo>
                  <a:lnTo>
                    <a:pt x="2143" y="1537"/>
                  </a:lnTo>
                  <a:lnTo>
                    <a:pt x="2283" y="1491"/>
                  </a:lnTo>
                  <a:lnTo>
                    <a:pt x="2422" y="1491"/>
                  </a:lnTo>
                  <a:lnTo>
                    <a:pt x="2562" y="1397"/>
                  </a:lnTo>
                  <a:lnTo>
                    <a:pt x="2702" y="1304"/>
                  </a:lnTo>
                  <a:lnTo>
                    <a:pt x="2795" y="1211"/>
                  </a:lnTo>
                  <a:lnTo>
                    <a:pt x="2841" y="1071"/>
                  </a:lnTo>
                  <a:lnTo>
                    <a:pt x="2888" y="932"/>
                  </a:lnTo>
                  <a:lnTo>
                    <a:pt x="2888" y="746"/>
                  </a:lnTo>
                  <a:lnTo>
                    <a:pt x="2888" y="606"/>
                  </a:lnTo>
                  <a:lnTo>
                    <a:pt x="2841" y="466"/>
                  </a:lnTo>
                  <a:lnTo>
                    <a:pt x="2795" y="326"/>
                  </a:lnTo>
                  <a:lnTo>
                    <a:pt x="2702" y="233"/>
                  </a:lnTo>
                  <a:lnTo>
                    <a:pt x="2562" y="140"/>
                  </a:lnTo>
                  <a:lnTo>
                    <a:pt x="2422" y="47"/>
                  </a:lnTo>
                  <a:lnTo>
                    <a:pt x="2283" y="1"/>
                  </a:lnTo>
                  <a:close/>
                  <a:moveTo>
                    <a:pt x="1491" y="1630"/>
                  </a:moveTo>
                  <a:lnTo>
                    <a:pt x="1351" y="1677"/>
                  </a:lnTo>
                  <a:lnTo>
                    <a:pt x="1165" y="1723"/>
                  </a:lnTo>
                  <a:lnTo>
                    <a:pt x="1025" y="1816"/>
                  </a:lnTo>
                  <a:lnTo>
                    <a:pt x="886" y="2003"/>
                  </a:lnTo>
                  <a:lnTo>
                    <a:pt x="48" y="3306"/>
                  </a:lnTo>
                  <a:lnTo>
                    <a:pt x="1" y="3400"/>
                  </a:lnTo>
                  <a:lnTo>
                    <a:pt x="1" y="3493"/>
                  </a:lnTo>
                  <a:lnTo>
                    <a:pt x="1" y="3586"/>
                  </a:lnTo>
                  <a:lnTo>
                    <a:pt x="94" y="3725"/>
                  </a:lnTo>
                  <a:lnTo>
                    <a:pt x="187" y="3772"/>
                  </a:lnTo>
                  <a:lnTo>
                    <a:pt x="327" y="3819"/>
                  </a:lnTo>
                  <a:lnTo>
                    <a:pt x="467" y="3772"/>
                  </a:lnTo>
                  <a:lnTo>
                    <a:pt x="560" y="3679"/>
                  </a:lnTo>
                  <a:lnTo>
                    <a:pt x="1351" y="2515"/>
                  </a:lnTo>
                  <a:lnTo>
                    <a:pt x="1491" y="2515"/>
                  </a:lnTo>
                  <a:lnTo>
                    <a:pt x="1491" y="2934"/>
                  </a:lnTo>
                  <a:lnTo>
                    <a:pt x="653" y="4331"/>
                  </a:lnTo>
                  <a:lnTo>
                    <a:pt x="653" y="4470"/>
                  </a:lnTo>
                  <a:lnTo>
                    <a:pt x="653" y="4517"/>
                  </a:lnTo>
                  <a:lnTo>
                    <a:pt x="699" y="4610"/>
                  </a:lnTo>
                  <a:lnTo>
                    <a:pt x="746" y="4657"/>
                  </a:lnTo>
                  <a:lnTo>
                    <a:pt x="1491" y="4657"/>
                  </a:lnTo>
                  <a:lnTo>
                    <a:pt x="1491" y="5588"/>
                  </a:lnTo>
                  <a:lnTo>
                    <a:pt x="1538" y="5728"/>
                  </a:lnTo>
                  <a:lnTo>
                    <a:pt x="1631" y="5867"/>
                  </a:lnTo>
                  <a:lnTo>
                    <a:pt x="1724" y="5960"/>
                  </a:lnTo>
                  <a:lnTo>
                    <a:pt x="2562" y="5960"/>
                  </a:lnTo>
                  <a:lnTo>
                    <a:pt x="2702" y="5867"/>
                  </a:lnTo>
                  <a:lnTo>
                    <a:pt x="2795" y="5728"/>
                  </a:lnTo>
                  <a:lnTo>
                    <a:pt x="2795" y="5588"/>
                  </a:lnTo>
                  <a:lnTo>
                    <a:pt x="2795" y="4657"/>
                  </a:lnTo>
                  <a:lnTo>
                    <a:pt x="3540" y="4657"/>
                  </a:lnTo>
                  <a:lnTo>
                    <a:pt x="3586" y="4610"/>
                  </a:lnTo>
                  <a:lnTo>
                    <a:pt x="3633" y="4517"/>
                  </a:lnTo>
                  <a:lnTo>
                    <a:pt x="3679" y="4470"/>
                  </a:lnTo>
                  <a:lnTo>
                    <a:pt x="3633" y="4331"/>
                  </a:lnTo>
                  <a:lnTo>
                    <a:pt x="2795" y="2934"/>
                  </a:lnTo>
                  <a:lnTo>
                    <a:pt x="2795" y="2515"/>
                  </a:lnTo>
                  <a:lnTo>
                    <a:pt x="2934" y="2515"/>
                  </a:lnTo>
                  <a:lnTo>
                    <a:pt x="3726" y="3679"/>
                  </a:lnTo>
                  <a:lnTo>
                    <a:pt x="3819" y="3772"/>
                  </a:lnTo>
                  <a:lnTo>
                    <a:pt x="4005" y="3819"/>
                  </a:lnTo>
                  <a:lnTo>
                    <a:pt x="4098" y="3772"/>
                  </a:lnTo>
                  <a:lnTo>
                    <a:pt x="4238" y="3725"/>
                  </a:lnTo>
                  <a:lnTo>
                    <a:pt x="4285" y="3586"/>
                  </a:lnTo>
                  <a:lnTo>
                    <a:pt x="4331" y="3493"/>
                  </a:lnTo>
                  <a:lnTo>
                    <a:pt x="4285" y="3400"/>
                  </a:lnTo>
                  <a:lnTo>
                    <a:pt x="4285" y="3306"/>
                  </a:lnTo>
                  <a:lnTo>
                    <a:pt x="3400" y="2003"/>
                  </a:lnTo>
                  <a:lnTo>
                    <a:pt x="3260" y="1816"/>
                  </a:lnTo>
                  <a:lnTo>
                    <a:pt x="3121" y="1723"/>
                  </a:lnTo>
                  <a:lnTo>
                    <a:pt x="2981" y="1677"/>
                  </a:lnTo>
                  <a:lnTo>
                    <a:pt x="2795" y="1630"/>
                  </a:lnTo>
                  <a:close/>
                </a:path>
              </a:pathLst>
            </a:custGeom>
            <a:solidFill>
              <a:srgbClr val="365BD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346;p77">
              <a:extLst>
                <a:ext uri="{FF2B5EF4-FFF2-40B4-BE49-F238E27FC236}">
                  <a16:creationId xmlns:a16="http://schemas.microsoft.com/office/drawing/2014/main" id="{6CE8FF67-F03E-C1A7-6524-C7F6D94AF262}"/>
                </a:ext>
              </a:extLst>
            </p:cNvPr>
            <p:cNvSpPr/>
            <p:nvPr/>
          </p:nvSpPr>
          <p:spPr>
            <a:xfrm>
              <a:off x="1190256" y="4580322"/>
              <a:ext cx="710735" cy="1170557"/>
            </a:xfrm>
            <a:custGeom>
              <a:avLst/>
              <a:gdLst/>
              <a:ahLst/>
              <a:cxnLst/>
              <a:rect l="l" t="t" r="r" b="b"/>
              <a:pathLst>
                <a:path w="3487" h="5950" extrusionOk="0">
                  <a:moveTo>
                    <a:pt x="1581" y="0"/>
                  </a:moveTo>
                  <a:lnTo>
                    <a:pt x="1442" y="47"/>
                  </a:lnTo>
                  <a:lnTo>
                    <a:pt x="1302" y="93"/>
                  </a:lnTo>
                  <a:lnTo>
                    <a:pt x="1209" y="186"/>
                  </a:lnTo>
                  <a:lnTo>
                    <a:pt x="1116" y="326"/>
                  </a:lnTo>
                  <a:lnTo>
                    <a:pt x="1023" y="465"/>
                  </a:lnTo>
                  <a:lnTo>
                    <a:pt x="977" y="605"/>
                  </a:lnTo>
                  <a:lnTo>
                    <a:pt x="977" y="744"/>
                  </a:lnTo>
                  <a:lnTo>
                    <a:pt x="977" y="883"/>
                  </a:lnTo>
                  <a:lnTo>
                    <a:pt x="1023" y="1023"/>
                  </a:lnTo>
                  <a:lnTo>
                    <a:pt x="1116" y="1162"/>
                  </a:lnTo>
                  <a:lnTo>
                    <a:pt x="1209" y="1255"/>
                  </a:lnTo>
                  <a:lnTo>
                    <a:pt x="1302" y="1395"/>
                  </a:lnTo>
                  <a:lnTo>
                    <a:pt x="1442" y="1441"/>
                  </a:lnTo>
                  <a:lnTo>
                    <a:pt x="1581" y="1488"/>
                  </a:lnTo>
                  <a:lnTo>
                    <a:pt x="1906" y="1488"/>
                  </a:lnTo>
                  <a:lnTo>
                    <a:pt x="2046" y="1441"/>
                  </a:lnTo>
                  <a:lnTo>
                    <a:pt x="2139" y="1395"/>
                  </a:lnTo>
                  <a:lnTo>
                    <a:pt x="2278" y="1255"/>
                  </a:lnTo>
                  <a:lnTo>
                    <a:pt x="2371" y="1162"/>
                  </a:lnTo>
                  <a:lnTo>
                    <a:pt x="2418" y="1023"/>
                  </a:lnTo>
                  <a:lnTo>
                    <a:pt x="2464" y="883"/>
                  </a:lnTo>
                  <a:lnTo>
                    <a:pt x="2511" y="744"/>
                  </a:lnTo>
                  <a:lnTo>
                    <a:pt x="2464" y="605"/>
                  </a:lnTo>
                  <a:lnTo>
                    <a:pt x="2418" y="465"/>
                  </a:lnTo>
                  <a:lnTo>
                    <a:pt x="2371" y="326"/>
                  </a:lnTo>
                  <a:lnTo>
                    <a:pt x="2278" y="186"/>
                  </a:lnTo>
                  <a:lnTo>
                    <a:pt x="2139" y="93"/>
                  </a:lnTo>
                  <a:lnTo>
                    <a:pt x="2046" y="47"/>
                  </a:lnTo>
                  <a:lnTo>
                    <a:pt x="1906" y="0"/>
                  </a:lnTo>
                  <a:close/>
                  <a:moveTo>
                    <a:pt x="651" y="1627"/>
                  </a:moveTo>
                  <a:lnTo>
                    <a:pt x="419" y="1674"/>
                  </a:lnTo>
                  <a:lnTo>
                    <a:pt x="187" y="1813"/>
                  </a:lnTo>
                  <a:lnTo>
                    <a:pt x="47" y="1999"/>
                  </a:lnTo>
                  <a:lnTo>
                    <a:pt x="1" y="2278"/>
                  </a:lnTo>
                  <a:lnTo>
                    <a:pt x="1" y="3672"/>
                  </a:lnTo>
                  <a:lnTo>
                    <a:pt x="47" y="3765"/>
                  </a:lnTo>
                  <a:lnTo>
                    <a:pt x="94" y="3905"/>
                  </a:lnTo>
                  <a:lnTo>
                    <a:pt x="187" y="3951"/>
                  </a:lnTo>
                  <a:lnTo>
                    <a:pt x="326" y="3998"/>
                  </a:lnTo>
                  <a:lnTo>
                    <a:pt x="465" y="3951"/>
                  </a:lnTo>
                  <a:lnTo>
                    <a:pt x="558" y="3905"/>
                  </a:lnTo>
                  <a:lnTo>
                    <a:pt x="651" y="3765"/>
                  </a:lnTo>
                  <a:lnTo>
                    <a:pt x="651" y="3672"/>
                  </a:lnTo>
                  <a:lnTo>
                    <a:pt x="651" y="2464"/>
                  </a:lnTo>
                  <a:lnTo>
                    <a:pt x="884" y="2464"/>
                  </a:lnTo>
                  <a:lnTo>
                    <a:pt x="884" y="5531"/>
                  </a:lnTo>
                  <a:lnTo>
                    <a:pt x="884" y="5717"/>
                  </a:lnTo>
                  <a:lnTo>
                    <a:pt x="977" y="5810"/>
                  </a:lnTo>
                  <a:lnTo>
                    <a:pt x="1116" y="5903"/>
                  </a:lnTo>
                  <a:lnTo>
                    <a:pt x="1256" y="5950"/>
                  </a:lnTo>
                  <a:lnTo>
                    <a:pt x="1395" y="5903"/>
                  </a:lnTo>
                  <a:lnTo>
                    <a:pt x="1534" y="5810"/>
                  </a:lnTo>
                  <a:lnTo>
                    <a:pt x="1581" y="5717"/>
                  </a:lnTo>
                  <a:lnTo>
                    <a:pt x="1627" y="5531"/>
                  </a:lnTo>
                  <a:lnTo>
                    <a:pt x="1627" y="3998"/>
                  </a:lnTo>
                  <a:lnTo>
                    <a:pt x="1860" y="3998"/>
                  </a:lnTo>
                  <a:lnTo>
                    <a:pt x="1860" y="5531"/>
                  </a:lnTo>
                  <a:lnTo>
                    <a:pt x="1860" y="5717"/>
                  </a:lnTo>
                  <a:lnTo>
                    <a:pt x="1953" y="5810"/>
                  </a:lnTo>
                  <a:lnTo>
                    <a:pt x="2092" y="5903"/>
                  </a:lnTo>
                  <a:lnTo>
                    <a:pt x="2232" y="5950"/>
                  </a:lnTo>
                  <a:lnTo>
                    <a:pt x="2371" y="5903"/>
                  </a:lnTo>
                  <a:lnTo>
                    <a:pt x="2511" y="5810"/>
                  </a:lnTo>
                  <a:lnTo>
                    <a:pt x="2557" y="5717"/>
                  </a:lnTo>
                  <a:lnTo>
                    <a:pt x="2603" y="5531"/>
                  </a:lnTo>
                  <a:lnTo>
                    <a:pt x="2603" y="2464"/>
                  </a:lnTo>
                  <a:lnTo>
                    <a:pt x="2836" y="2464"/>
                  </a:lnTo>
                  <a:lnTo>
                    <a:pt x="2836" y="3672"/>
                  </a:lnTo>
                  <a:lnTo>
                    <a:pt x="2836" y="3765"/>
                  </a:lnTo>
                  <a:lnTo>
                    <a:pt x="2929" y="3905"/>
                  </a:lnTo>
                  <a:lnTo>
                    <a:pt x="3022" y="3951"/>
                  </a:lnTo>
                  <a:lnTo>
                    <a:pt x="3161" y="3998"/>
                  </a:lnTo>
                  <a:lnTo>
                    <a:pt x="3254" y="3951"/>
                  </a:lnTo>
                  <a:lnTo>
                    <a:pt x="3347" y="3905"/>
                  </a:lnTo>
                  <a:lnTo>
                    <a:pt x="3440" y="3765"/>
                  </a:lnTo>
                  <a:lnTo>
                    <a:pt x="3487" y="3672"/>
                  </a:lnTo>
                  <a:lnTo>
                    <a:pt x="3487" y="2278"/>
                  </a:lnTo>
                  <a:lnTo>
                    <a:pt x="3440" y="1999"/>
                  </a:lnTo>
                  <a:lnTo>
                    <a:pt x="3254" y="1813"/>
                  </a:lnTo>
                  <a:lnTo>
                    <a:pt x="3068" y="1674"/>
                  </a:lnTo>
                  <a:lnTo>
                    <a:pt x="2836" y="1627"/>
                  </a:lnTo>
                  <a:close/>
                </a:path>
              </a:pathLst>
            </a:custGeom>
            <a:solidFill>
              <a:srgbClr val="365BD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365BD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144;p72">
              <a:extLst>
                <a:ext uri="{FF2B5EF4-FFF2-40B4-BE49-F238E27FC236}">
                  <a16:creationId xmlns:a16="http://schemas.microsoft.com/office/drawing/2014/main" id="{2A93184B-4D02-B610-B7EA-FC0B36CABBFB}"/>
                </a:ext>
              </a:extLst>
            </p:cNvPr>
            <p:cNvSpPr txBox="1"/>
            <p:nvPr/>
          </p:nvSpPr>
          <p:spPr>
            <a:xfrm>
              <a:off x="692423" y="5813916"/>
              <a:ext cx="1706400" cy="45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spcAft>
                  <a:spcPts val="2133"/>
                </a:spcAft>
              </a:pPr>
              <a:r>
                <a:rPr lang="en" sz="1467" b="1" dirty="0">
                  <a:solidFill>
                    <a:srgbClr val="365BD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Owners</a:t>
              </a:r>
              <a:endParaRPr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6E60006-08A4-CDFC-AEB7-E45C58382E8E}"/>
              </a:ext>
            </a:extLst>
          </p:cNvPr>
          <p:cNvGrpSpPr/>
          <p:nvPr/>
        </p:nvGrpSpPr>
        <p:grpSpPr>
          <a:xfrm>
            <a:off x="5543598" y="1868177"/>
            <a:ext cx="2452659" cy="4399886"/>
            <a:chOff x="5543598" y="1868177"/>
            <a:chExt cx="2452659" cy="4399886"/>
          </a:xfrm>
        </p:grpSpPr>
        <p:grpSp>
          <p:nvGrpSpPr>
            <p:cNvPr id="19" name="Google Shape;116;p15">
              <a:extLst>
                <a:ext uri="{FF2B5EF4-FFF2-40B4-BE49-F238E27FC236}">
                  <a16:creationId xmlns:a16="http://schemas.microsoft.com/office/drawing/2014/main" id="{CBFDA9E6-9D46-CC9F-5AE6-3929C520CD4D}"/>
                </a:ext>
              </a:extLst>
            </p:cNvPr>
            <p:cNvGrpSpPr/>
            <p:nvPr/>
          </p:nvGrpSpPr>
          <p:grpSpPr>
            <a:xfrm>
              <a:off x="6375064" y="3139366"/>
              <a:ext cx="991686" cy="1158573"/>
              <a:chOff x="1481525" y="239350"/>
              <a:chExt cx="4546000" cy="5237525"/>
            </a:xfrm>
          </p:grpSpPr>
          <p:sp>
            <p:nvSpPr>
              <p:cNvPr id="20" name="Google Shape;117;p15">
                <a:extLst>
                  <a:ext uri="{FF2B5EF4-FFF2-40B4-BE49-F238E27FC236}">
                    <a16:creationId xmlns:a16="http://schemas.microsoft.com/office/drawing/2014/main" id="{6D9B8682-6654-824E-2E9B-2374A734BAB3}"/>
                  </a:ext>
                </a:extLst>
              </p:cNvPr>
              <p:cNvSpPr/>
              <p:nvPr/>
            </p:nvSpPr>
            <p:spPr>
              <a:xfrm>
                <a:off x="1513550" y="270150"/>
                <a:ext cx="4481925" cy="5174700"/>
              </a:xfrm>
              <a:custGeom>
                <a:avLst/>
                <a:gdLst/>
                <a:ahLst/>
                <a:cxnLst/>
                <a:rect l="l" t="t" r="r" b="b"/>
                <a:pathLst>
                  <a:path w="179277" h="206988" extrusionOk="0">
                    <a:moveTo>
                      <a:pt x="89639" y="1"/>
                    </a:moveTo>
                    <a:lnTo>
                      <a:pt x="1" y="51772"/>
                    </a:lnTo>
                    <a:lnTo>
                      <a:pt x="1" y="155216"/>
                    </a:lnTo>
                    <a:lnTo>
                      <a:pt x="89639" y="206987"/>
                    </a:lnTo>
                    <a:lnTo>
                      <a:pt x="179277" y="155216"/>
                    </a:lnTo>
                    <a:lnTo>
                      <a:pt x="179277" y="51772"/>
                    </a:lnTo>
                    <a:lnTo>
                      <a:pt x="896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118;p15">
                <a:extLst>
                  <a:ext uri="{FF2B5EF4-FFF2-40B4-BE49-F238E27FC236}">
                    <a16:creationId xmlns:a16="http://schemas.microsoft.com/office/drawing/2014/main" id="{40F453AE-7CCA-B234-95B1-FC108E9F4062}"/>
                  </a:ext>
                </a:extLst>
              </p:cNvPr>
              <p:cNvSpPr/>
              <p:nvPr/>
            </p:nvSpPr>
            <p:spPr>
              <a:xfrm>
                <a:off x="1481525" y="239350"/>
                <a:ext cx="4546000" cy="5237525"/>
              </a:xfrm>
              <a:custGeom>
                <a:avLst/>
                <a:gdLst/>
                <a:ahLst/>
                <a:cxnLst/>
                <a:rect l="l" t="t" r="r" b="b"/>
                <a:pathLst>
                  <a:path w="181840" h="209501" extrusionOk="0">
                    <a:moveTo>
                      <a:pt x="90920" y="2712"/>
                    </a:moveTo>
                    <a:lnTo>
                      <a:pt x="179276" y="53694"/>
                    </a:lnTo>
                    <a:lnTo>
                      <a:pt x="179276" y="155758"/>
                    </a:lnTo>
                    <a:lnTo>
                      <a:pt x="90821" y="206838"/>
                    </a:lnTo>
                    <a:lnTo>
                      <a:pt x="2465" y="155758"/>
                    </a:lnTo>
                    <a:lnTo>
                      <a:pt x="2465" y="53694"/>
                    </a:lnTo>
                    <a:lnTo>
                      <a:pt x="90920" y="2712"/>
                    </a:lnTo>
                    <a:close/>
                    <a:moveTo>
                      <a:pt x="90870" y="0"/>
                    </a:moveTo>
                    <a:cubicBezTo>
                      <a:pt x="90649" y="0"/>
                      <a:pt x="90427" y="50"/>
                      <a:pt x="90229" y="148"/>
                    </a:cubicBezTo>
                    <a:lnTo>
                      <a:pt x="592" y="51919"/>
                    </a:lnTo>
                    <a:cubicBezTo>
                      <a:pt x="197" y="52117"/>
                      <a:pt x="0" y="52511"/>
                      <a:pt x="0" y="53004"/>
                    </a:cubicBezTo>
                    <a:lnTo>
                      <a:pt x="0" y="156546"/>
                    </a:lnTo>
                    <a:cubicBezTo>
                      <a:pt x="0" y="156941"/>
                      <a:pt x="197" y="157335"/>
                      <a:pt x="592" y="157533"/>
                    </a:cubicBezTo>
                    <a:lnTo>
                      <a:pt x="90229" y="209304"/>
                    </a:lnTo>
                    <a:cubicBezTo>
                      <a:pt x="90427" y="209402"/>
                      <a:pt x="90723" y="209501"/>
                      <a:pt x="90920" y="209501"/>
                    </a:cubicBezTo>
                    <a:cubicBezTo>
                      <a:pt x="91117" y="209501"/>
                      <a:pt x="91314" y="209501"/>
                      <a:pt x="91511" y="209402"/>
                    </a:cubicBezTo>
                    <a:lnTo>
                      <a:pt x="181149" y="157631"/>
                    </a:lnTo>
                    <a:cubicBezTo>
                      <a:pt x="181544" y="157434"/>
                      <a:pt x="181839" y="156941"/>
                      <a:pt x="181741" y="156546"/>
                    </a:cubicBezTo>
                    <a:lnTo>
                      <a:pt x="181741" y="53004"/>
                    </a:lnTo>
                    <a:cubicBezTo>
                      <a:pt x="181839" y="52511"/>
                      <a:pt x="181544" y="52117"/>
                      <a:pt x="181149" y="51919"/>
                    </a:cubicBezTo>
                    <a:lnTo>
                      <a:pt x="91511" y="148"/>
                    </a:lnTo>
                    <a:cubicBezTo>
                      <a:pt x="91314" y="50"/>
                      <a:pt x="91092" y="0"/>
                      <a:pt x="90870" y="0"/>
                    </a:cubicBezTo>
                    <a:close/>
                  </a:path>
                </a:pathLst>
              </a:custGeom>
              <a:solidFill>
                <a:srgbClr val="2A5A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119;p15">
                <a:extLst>
                  <a:ext uri="{FF2B5EF4-FFF2-40B4-BE49-F238E27FC236}">
                    <a16:creationId xmlns:a16="http://schemas.microsoft.com/office/drawing/2014/main" id="{3011A994-89FE-7100-0A1D-CF1C81CCD105}"/>
                  </a:ext>
                </a:extLst>
              </p:cNvPr>
              <p:cNvSpPr/>
              <p:nvPr/>
            </p:nvSpPr>
            <p:spPr>
              <a:xfrm>
                <a:off x="1513550" y="1564450"/>
                <a:ext cx="4481925" cy="1294300"/>
              </a:xfrm>
              <a:custGeom>
                <a:avLst/>
                <a:gdLst/>
                <a:ahLst/>
                <a:cxnLst/>
                <a:rect l="l" t="t" r="r" b="b"/>
                <a:pathLst>
                  <a:path w="179277" h="51772" extrusionOk="0">
                    <a:moveTo>
                      <a:pt x="1" y="0"/>
                    </a:moveTo>
                    <a:lnTo>
                      <a:pt x="89639" y="51771"/>
                    </a:lnTo>
                    <a:lnTo>
                      <a:pt x="17927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120;p15">
                <a:extLst>
                  <a:ext uri="{FF2B5EF4-FFF2-40B4-BE49-F238E27FC236}">
                    <a16:creationId xmlns:a16="http://schemas.microsoft.com/office/drawing/2014/main" id="{FD22D61A-6D5C-184D-46EA-1DE926114A8C}"/>
                  </a:ext>
                </a:extLst>
              </p:cNvPr>
              <p:cNvSpPr/>
              <p:nvPr/>
            </p:nvSpPr>
            <p:spPr>
              <a:xfrm>
                <a:off x="1496300" y="1537325"/>
                <a:ext cx="4516425" cy="1351000"/>
              </a:xfrm>
              <a:custGeom>
                <a:avLst/>
                <a:gdLst/>
                <a:ahLst/>
                <a:cxnLst/>
                <a:rect l="l" t="t" r="r" b="b"/>
                <a:pathLst>
                  <a:path w="180657" h="54040" extrusionOk="0">
                    <a:moveTo>
                      <a:pt x="1283" y="0"/>
                    </a:moveTo>
                    <a:lnTo>
                      <a:pt x="1" y="2170"/>
                    </a:lnTo>
                    <a:lnTo>
                      <a:pt x="89638" y="53842"/>
                    </a:lnTo>
                    <a:cubicBezTo>
                      <a:pt x="89836" y="53941"/>
                      <a:pt x="90132" y="54040"/>
                      <a:pt x="90329" y="54040"/>
                    </a:cubicBezTo>
                    <a:cubicBezTo>
                      <a:pt x="90526" y="54040"/>
                      <a:pt x="90723" y="54040"/>
                      <a:pt x="90920" y="53941"/>
                    </a:cubicBezTo>
                    <a:lnTo>
                      <a:pt x="180657" y="2170"/>
                    </a:lnTo>
                    <a:lnTo>
                      <a:pt x="179375" y="0"/>
                    </a:lnTo>
                    <a:lnTo>
                      <a:pt x="90329" y="51377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2A5A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" name="Google Shape;121;p15">
                <a:extLst>
                  <a:ext uri="{FF2B5EF4-FFF2-40B4-BE49-F238E27FC236}">
                    <a16:creationId xmlns:a16="http://schemas.microsoft.com/office/drawing/2014/main" id="{78A41D97-3A4E-46E6-E5DD-C8F6460493E5}"/>
                  </a:ext>
                </a:extLst>
              </p:cNvPr>
              <p:cNvSpPr/>
              <p:nvPr/>
            </p:nvSpPr>
            <p:spPr>
              <a:xfrm>
                <a:off x="4259900" y="2792150"/>
                <a:ext cx="1161175" cy="1530975"/>
              </a:xfrm>
              <a:custGeom>
                <a:avLst/>
                <a:gdLst/>
                <a:ahLst/>
                <a:cxnLst/>
                <a:rect l="l" t="t" r="r" b="b"/>
                <a:pathLst>
                  <a:path w="46447" h="61239" extrusionOk="0">
                    <a:moveTo>
                      <a:pt x="23075" y="12919"/>
                    </a:moveTo>
                    <a:lnTo>
                      <a:pt x="36486" y="14004"/>
                    </a:lnTo>
                    <a:lnTo>
                      <a:pt x="36585" y="31655"/>
                    </a:lnTo>
                    <a:lnTo>
                      <a:pt x="23272" y="48222"/>
                    </a:lnTo>
                    <a:lnTo>
                      <a:pt x="9960" y="47137"/>
                    </a:lnTo>
                    <a:lnTo>
                      <a:pt x="9861" y="29486"/>
                    </a:lnTo>
                    <a:lnTo>
                      <a:pt x="23075" y="12919"/>
                    </a:lnTo>
                    <a:close/>
                    <a:moveTo>
                      <a:pt x="23075" y="1"/>
                    </a:moveTo>
                    <a:lnTo>
                      <a:pt x="18145" y="6016"/>
                    </a:lnTo>
                    <a:lnTo>
                      <a:pt x="4931" y="22682"/>
                    </a:lnTo>
                    <a:lnTo>
                      <a:pt x="0" y="28697"/>
                    </a:lnTo>
                    <a:lnTo>
                      <a:pt x="0" y="35205"/>
                    </a:lnTo>
                    <a:lnTo>
                      <a:pt x="0" y="52857"/>
                    </a:lnTo>
                    <a:lnTo>
                      <a:pt x="0" y="59365"/>
                    </a:lnTo>
                    <a:lnTo>
                      <a:pt x="4931" y="59760"/>
                    </a:lnTo>
                    <a:lnTo>
                      <a:pt x="18342" y="60844"/>
                    </a:lnTo>
                    <a:lnTo>
                      <a:pt x="23272" y="61239"/>
                    </a:lnTo>
                    <a:lnTo>
                      <a:pt x="28203" y="55125"/>
                    </a:lnTo>
                    <a:lnTo>
                      <a:pt x="41516" y="38558"/>
                    </a:lnTo>
                    <a:lnTo>
                      <a:pt x="46446" y="32543"/>
                    </a:lnTo>
                    <a:lnTo>
                      <a:pt x="46446" y="26034"/>
                    </a:lnTo>
                    <a:lnTo>
                      <a:pt x="46347" y="8383"/>
                    </a:lnTo>
                    <a:lnTo>
                      <a:pt x="46347" y="1874"/>
                    </a:lnTo>
                    <a:lnTo>
                      <a:pt x="41417" y="1480"/>
                    </a:lnTo>
                    <a:lnTo>
                      <a:pt x="28006" y="395"/>
                    </a:lnTo>
                    <a:lnTo>
                      <a:pt x="23075" y="1"/>
                    </a:lnTo>
                    <a:close/>
                  </a:path>
                </a:pathLst>
              </a:custGeom>
              <a:solidFill>
                <a:srgbClr val="2A5A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" name="Google Shape;122;p15">
                <a:extLst>
                  <a:ext uri="{FF2B5EF4-FFF2-40B4-BE49-F238E27FC236}">
                    <a16:creationId xmlns:a16="http://schemas.microsoft.com/office/drawing/2014/main" id="{3B43F1EA-A2E1-AD47-6556-7F5B145A43C1}"/>
                  </a:ext>
                </a:extLst>
              </p:cNvPr>
              <p:cNvSpPr/>
              <p:nvPr/>
            </p:nvSpPr>
            <p:spPr>
              <a:xfrm>
                <a:off x="3157900" y="808800"/>
                <a:ext cx="608950" cy="320575"/>
              </a:xfrm>
              <a:custGeom>
                <a:avLst/>
                <a:gdLst/>
                <a:ahLst/>
                <a:cxnLst/>
                <a:rect l="l" t="t" r="r" b="b"/>
                <a:pathLst>
                  <a:path w="24358" h="12823" extrusionOk="0">
                    <a:moveTo>
                      <a:pt x="12839" y="1"/>
                    </a:moveTo>
                    <a:cubicBezTo>
                      <a:pt x="10112" y="1"/>
                      <a:pt x="7394" y="666"/>
                      <a:pt x="4931" y="2023"/>
                    </a:cubicBezTo>
                    <a:cubicBezTo>
                      <a:pt x="1" y="4883"/>
                      <a:pt x="691" y="8630"/>
                      <a:pt x="4833" y="10997"/>
                    </a:cubicBezTo>
                    <a:cubicBezTo>
                      <a:pt x="7010" y="12206"/>
                      <a:pt x="9483" y="12822"/>
                      <a:pt x="11981" y="12822"/>
                    </a:cubicBezTo>
                    <a:cubicBezTo>
                      <a:pt x="13556" y="12822"/>
                      <a:pt x="15141" y="12577"/>
                      <a:pt x="16666" y="12082"/>
                    </a:cubicBezTo>
                    <a:lnTo>
                      <a:pt x="15088" y="10208"/>
                    </a:lnTo>
                    <a:cubicBezTo>
                      <a:pt x="14057" y="10552"/>
                      <a:pt x="13010" y="10718"/>
                      <a:pt x="11972" y="10718"/>
                    </a:cubicBezTo>
                    <a:cubicBezTo>
                      <a:pt x="10330" y="10718"/>
                      <a:pt x="8709" y="10303"/>
                      <a:pt x="7199" y="9518"/>
                    </a:cubicBezTo>
                    <a:cubicBezTo>
                      <a:pt x="4636" y="8038"/>
                      <a:pt x="4044" y="5573"/>
                      <a:pt x="7594" y="3502"/>
                    </a:cubicBezTo>
                    <a:cubicBezTo>
                      <a:pt x="9311" y="2513"/>
                      <a:pt x="11221" y="2019"/>
                      <a:pt x="13120" y="2019"/>
                    </a:cubicBezTo>
                    <a:cubicBezTo>
                      <a:pt x="14819" y="2019"/>
                      <a:pt x="16510" y="2415"/>
                      <a:pt x="18047" y="3207"/>
                    </a:cubicBezTo>
                    <a:cubicBezTo>
                      <a:pt x="20611" y="4686"/>
                      <a:pt x="20512" y="6362"/>
                      <a:pt x="19230" y="7644"/>
                    </a:cubicBezTo>
                    <a:lnTo>
                      <a:pt x="22386" y="8630"/>
                    </a:lnTo>
                    <a:cubicBezTo>
                      <a:pt x="24358" y="6757"/>
                      <a:pt x="24358" y="4094"/>
                      <a:pt x="20512" y="1826"/>
                    </a:cubicBezTo>
                    <a:cubicBezTo>
                      <a:pt x="18094" y="617"/>
                      <a:pt x="15463" y="1"/>
                      <a:pt x="1283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Google Shape;123;p15">
                <a:extLst>
                  <a:ext uri="{FF2B5EF4-FFF2-40B4-BE49-F238E27FC236}">
                    <a16:creationId xmlns:a16="http://schemas.microsoft.com/office/drawing/2014/main" id="{43A284A8-AC7C-C8FC-FB00-0332FBB7CBC8}"/>
                  </a:ext>
                </a:extLst>
              </p:cNvPr>
              <p:cNvSpPr/>
              <p:nvPr/>
            </p:nvSpPr>
            <p:spPr>
              <a:xfrm>
                <a:off x="3522775" y="997425"/>
                <a:ext cx="685375" cy="396925"/>
              </a:xfrm>
              <a:custGeom>
                <a:avLst/>
                <a:gdLst/>
                <a:ahLst/>
                <a:cxnLst/>
                <a:rect l="l" t="t" r="r" b="b"/>
                <a:pathLst>
                  <a:path w="27415" h="15877" extrusionOk="0">
                    <a:moveTo>
                      <a:pt x="15088" y="0"/>
                    </a:moveTo>
                    <a:lnTo>
                      <a:pt x="0" y="8777"/>
                    </a:lnTo>
                    <a:lnTo>
                      <a:pt x="2564" y="10256"/>
                    </a:lnTo>
                    <a:lnTo>
                      <a:pt x="9073" y="6509"/>
                    </a:lnTo>
                    <a:lnTo>
                      <a:pt x="16173" y="10650"/>
                    </a:lnTo>
                    <a:lnTo>
                      <a:pt x="9763" y="14398"/>
                    </a:lnTo>
                    <a:lnTo>
                      <a:pt x="12327" y="15877"/>
                    </a:lnTo>
                    <a:lnTo>
                      <a:pt x="27414" y="7100"/>
                    </a:lnTo>
                    <a:lnTo>
                      <a:pt x="24752" y="5621"/>
                    </a:lnTo>
                    <a:lnTo>
                      <a:pt x="18539" y="9171"/>
                    </a:lnTo>
                    <a:lnTo>
                      <a:pt x="11439" y="5128"/>
                    </a:lnTo>
                    <a:lnTo>
                      <a:pt x="17652" y="1480"/>
                    </a:lnTo>
                    <a:lnTo>
                      <a:pt x="150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" name="Google Shape;124;p15">
                <a:extLst>
                  <a:ext uri="{FF2B5EF4-FFF2-40B4-BE49-F238E27FC236}">
                    <a16:creationId xmlns:a16="http://schemas.microsoft.com/office/drawing/2014/main" id="{8A2BBB2B-9A7A-8FCD-0414-C419551E286C}"/>
                  </a:ext>
                </a:extLst>
              </p:cNvPr>
              <p:cNvSpPr/>
              <p:nvPr/>
            </p:nvSpPr>
            <p:spPr>
              <a:xfrm>
                <a:off x="3882700" y="1288325"/>
                <a:ext cx="599100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23964" h="13905" extrusionOk="0">
                    <a:moveTo>
                      <a:pt x="19624" y="2466"/>
                    </a:moveTo>
                    <a:lnTo>
                      <a:pt x="15778" y="7396"/>
                    </a:lnTo>
                    <a:lnTo>
                      <a:pt x="11242" y="4734"/>
                    </a:lnTo>
                    <a:lnTo>
                      <a:pt x="19624" y="2466"/>
                    </a:lnTo>
                    <a:close/>
                    <a:moveTo>
                      <a:pt x="20906" y="1"/>
                    </a:moveTo>
                    <a:lnTo>
                      <a:pt x="1" y="5424"/>
                    </a:lnTo>
                    <a:lnTo>
                      <a:pt x="2663" y="7002"/>
                    </a:lnTo>
                    <a:lnTo>
                      <a:pt x="7889" y="5621"/>
                    </a:lnTo>
                    <a:lnTo>
                      <a:pt x="14299" y="9270"/>
                    </a:lnTo>
                    <a:lnTo>
                      <a:pt x="11933" y="12327"/>
                    </a:lnTo>
                    <a:lnTo>
                      <a:pt x="14792" y="13905"/>
                    </a:lnTo>
                    <a:lnTo>
                      <a:pt x="23963" y="1776"/>
                    </a:lnTo>
                    <a:lnTo>
                      <a:pt x="2090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125;p15">
                <a:extLst>
                  <a:ext uri="{FF2B5EF4-FFF2-40B4-BE49-F238E27FC236}">
                    <a16:creationId xmlns:a16="http://schemas.microsoft.com/office/drawing/2014/main" id="{85980B2C-4712-2248-F844-C49765AD7CAD}"/>
                  </a:ext>
                </a:extLst>
              </p:cNvPr>
              <p:cNvSpPr/>
              <p:nvPr/>
            </p:nvSpPr>
            <p:spPr>
              <a:xfrm>
                <a:off x="4301800" y="1446100"/>
                <a:ext cx="443775" cy="258875"/>
              </a:xfrm>
              <a:custGeom>
                <a:avLst/>
                <a:gdLst/>
                <a:ahLst/>
                <a:cxnLst/>
                <a:rect l="l" t="t" r="r" b="b"/>
                <a:pathLst>
                  <a:path w="17751" h="10355" extrusionOk="0">
                    <a:moveTo>
                      <a:pt x="15088" y="1"/>
                    </a:moveTo>
                    <a:lnTo>
                      <a:pt x="0" y="8777"/>
                    </a:lnTo>
                    <a:lnTo>
                      <a:pt x="2663" y="10355"/>
                    </a:lnTo>
                    <a:lnTo>
                      <a:pt x="17751" y="1579"/>
                    </a:lnTo>
                    <a:lnTo>
                      <a:pt x="1508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" name="Google Shape;126;p15">
                <a:extLst>
                  <a:ext uri="{FF2B5EF4-FFF2-40B4-BE49-F238E27FC236}">
                    <a16:creationId xmlns:a16="http://schemas.microsoft.com/office/drawing/2014/main" id="{B312D584-0004-4797-FF6A-F165261EC76D}"/>
                  </a:ext>
                </a:extLst>
              </p:cNvPr>
              <p:cNvSpPr/>
              <p:nvPr/>
            </p:nvSpPr>
            <p:spPr>
              <a:xfrm>
                <a:off x="4459575" y="1537325"/>
                <a:ext cx="695250" cy="401875"/>
              </a:xfrm>
              <a:custGeom>
                <a:avLst/>
                <a:gdLst/>
                <a:ahLst/>
                <a:cxnLst/>
                <a:rect l="l" t="t" r="r" b="b"/>
                <a:pathLst>
                  <a:path w="27810" h="16075" extrusionOk="0">
                    <a:moveTo>
                      <a:pt x="14990" y="0"/>
                    </a:moveTo>
                    <a:lnTo>
                      <a:pt x="1" y="8777"/>
                    </a:lnTo>
                    <a:lnTo>
                      <a:pt x="2565" y="10256"/>
                    </a:lnTo>
                    <a:lnTo>
                      <a:pt x="13905" y="3649"/>
                    </a:lnTo>
                    <a:lnTo>
                      <a:pt x="10059" y="14595"/>
                    </a:lnTo>
                    <a:lnTo>
                      <a:pt x="12721" y="16074"/>
                    </a:lnTo>
                    <a:lnTo>
                      <a:pt x="27809" y="7396"/>
                    </a:lnTo>
                    <a:lnTo>
                      <a:pt x="25147" y="5917"/>
                    </a:lnTo>
                    <a:lnTo>
                      <a:pt x="14497" y="12130"/>
                    </a:lnTo>
                    <a:lnTo>
                      <a:pt x="18342" y="1874"/>
                    </a:lnTo>
                    <a:lnTo>
                      <a:pt x="1499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127;p15">
                <a:extLst>
                  <a:ext uri="{FF2B5EF4-FFF2-40B4-BE49-F238E27FC236}">
                    <a16:creationId xmlns:a16="http://schemas.microsoft.com/office/drawing/2014/main" id="{41CB5E10-4999-57CF-3404-A7C2BB0E3634}"/>
                  </a:ext>
                </a:extLst>
              </p:cNvPr>
              <p:cNvSpPr/>
              <p:nvPr/>
            </p:nvSpPr>
            <p:spPr>
              <a:xfrm>
                <a:off x="2479950" y="1133025"/>
                <a:ext cx="441325" cy="357475"/>
              </a:xfrm>
              <a:custGeom>
                <a:avLst/>
                <a:gdLst/>
                <a:ahLst/>
                <a:cxnLst/>
                <a:rect l="l" t="t" r="r" b="b"/>
                <a:pathLst>
                  <a:path w="17653" h="14299" extrusionOk="0">
                    <a:moveTo>
                      <a:pt x="15088" y="0"/>
                    </a:moveTo>
                    <a:lnTo>
                      <a:pt x="1" y="8777"/>
                    </a:lnTo>
                    <a:lnTo>
                      <a:pt x="9467" y="14299"/>
                    </a:lnTo>
                    <a:lnTo>
                      <a:pt x="11933" y="12918"/>
                    </a:lnTo>
                    <a:lnTo>
                      <a:pt x="5030" y="8875"/>
                    </a:lnTo>
                    <a:lnTo>
                      <a:pt x="17652" y="1578"/>
                    </a:lnTo>
                    <a:lnTo>
                      <a:pt x="150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" name="Google Shape;128;p15">
                <a:extLst>
                  <a:ext uri="{FF2B5EF4-FFF2-40B4-BE49-F238E27FC236}">
                    <a16:creationId xmlns:a16="http://schemas.microsoft.com/office/drawing/2014/main" id="{417E7450-6C89-F0F5-E840-27A71255690D}"/>
                  </a:ext>
                </a:extLst>
              </p:cNvPr>
              <p:cNvSpPr/>
              <p:nvPr/>
            </p:nvSpPr>
            <p:spPr>
              <a:xfrm>
                <a:off x="2775800" y="1305575"/>
                <a:ext cx="443775" cy="256425"/>
              </a:xfrm>
              <a:custGeom>
                <a:avLst/>
                <a:gdLst/>
                <a:ahLst/>
                <a:cxnLst/>
                <a:rect l="l" t="t" r="r" b="b"/>
                <a:pathLst>
                  <a:path w="17751" h="10257" extrusionOk="0">
                    <a:moveTo>
                      <a:pt x="15088" y="1"/>
                    </a:moveTo>
                    <a:lnTo>
                      <a:pt x="0" y="8777"/>
                    </a:lnTo>
                    <a:lnTo>
                      <a:pt x="2663" y="10257"/>
                    </a:lnTo>
                    <a:lnTo>
                      <a:pt x="17750" y="1480"/>
                    </a:lnTo>
                    <a:lnTo>
                      <a:pt x="1508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" name="Google Shape;129;p15">
                <a:extLst>
                  <a:ext uri="{FF2B5EF4-FFF2-40B4-BE49-F238E27FC236}">
                    <a16:creationId xmlns:a16="http://schemas.microsoft.com/office/drawing/2014/main" id="{A03726EC-5E8B-D13C-EFF1-87346C9455B6}"/>
                  </a:ext>
                </a:extLst>
              </p:cNvPr>
              <p:cNvSpPr/>
              <p:nvPr/>
            </p:nvSpPr>
            <p:spPr>
              <a:xfrm>
                <a:off x="2933575" y="1396800"/>
                <a:ext cx="695225" cy="401875"/>
              </a:xfrm>
              <a:custGeom>
                <a:avLst/>
                <a:gdLst/>
                <a:ahLst/>
                <a:cxnLst/>
                <a:rect l="l" t="t" r="r" b="b"/>
                <a:pathLst>
                  <a:path w="27809" h="16075" extrusionOk="0">
                    <a:moveTo>
                      <a:pt x="15088" y="1"/>
                    </a:moveTo>
                    <a:lnTo>
                      <a:pt x="0" y="8777"/>
                    </a:lnTo>
                    <a:lnTo>
                      <a:pt x="2564" y="10256"/>
                    </a:lnTo>
                    <a:lnTo>
                      <a:pt x="14003" y="3551"/>
                    </a:lnTo>
                    <a:lnTo>
                      <a:pt x="10059" y="14496"/>
                    </a:lnTo>
                    <a:lnTo>
                      <a:pt x="12721" y="16074"/>
                    </a:lnTo>
                    <a:lnTo>
                      <a:pt x="27809" y="7298"/>
                    </a:lnTo>
                    <a:lnTo>
                      <a:pt x="25245" y="5819"/>
                    </a:lnTo>
                    <a:lnTo>
                      <a:pt x="14496" y="12031"/>
                    </a:lnTo>
                    <a:lnTo>
                      <a:pt x="14496" y="12031"/>
                    </a:lnTo>
                    <a:lnTo>
                      <a:pt x="18342" y="1874"/>
                    </a:lnTo>
                    <a:lnTo>
                      <a:pt x="1508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" name="Google Shape;130;p15">
                <a:extLst>
                  <a:ext uri="{FF2B5EF4-FFF2-40B4-BE49-F238E27FC236}">
                    <a16:creationId xmlns:a16="http://schemas.microsoft.com/office/drawing/2014/main" id="{73C2CC4A-346E-A34A-F5E2-8361D9D1B248}"/>
                  </a:ext>
                </a:extLst>
              </p:cNvPr>
              <p:cNvSpPr/>
              <p:nvPr/>
            </p:nvSpPr>
            <p:spPr>
              <a:xfrm>
                <a:off x="3342800" y="1633475"/>
                <a:ext cx="687850" cy="399400"/>
              </a:xfrm>
              <a:custGeom>
                <a:avLst/>
                <a:gdLst/>
                <a:ahLst/>
                <a:cxnLst/>
                <a:rect l="l" t="t" r="r" b="b"/>
                <a:pathLst>
                  <a:path w="27514" h="15976" extrusionOk="0">
                    <a:moveTo>
                      <a:pt x="15088" y="0"/>
                    </a:moveTo>
                    <a:lnTo>
                      <a:pt x="1" y="8678"/>
                    </a:lnTo>
                    <a:lnTo>
                      <a:pt x="2565" y="10157"/>
                    </a:lnTo>
                    <a:lnTo>
                      <a:pt x="6903" y="7692"/>
                    </a:lnTo>
                    <a:lnTo>
                      <a:pt x="11144" y="7593"/>
                    </a:lnTo>
                    <a:lnTo>
                      <a:pt x="9270" y="14102"/>
                    </a:lnTo>
                    <a:lnTo>
                      <a:pt x="12524" y="15975"/>
                    </a:lnTo>
                    <a:lnTo>
                      <a:pt x="14694" y="7495"/>
                    </a:lnTo>
                    <a:lnTo>
                      <a:pt x="27513" y="7199"/>
                    </a:lnTo>
                    <a:lnTo>
                      <a:pt x="24160" y="5227"/>
                    </a:lnTo>
                    <a:lnTo>
                      <a:pt x="10355" y="5621"/>
                    </a:lnTo>
                    <a:lnTo>
                      <a:pt x="17652" y="1479"/>
                    </a:lnTo>
                    <a:lnTo>
                      <a:pt x="150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" name="Google Shape;131;p15">
                <a:extLst>
                  <a:ext uri="{FF2B5EF4-FFF2-40B4-BE49-F238E27FC236}">
                    <a16:creationId xmlns:a16="http://schemas.microsoft.com/office/drawing/2014/main" id="{A14367E0-A1B2-921E-6736-BA4392801DEF}"/>
                  </a:ext>
                </a:extLst>
              </p:cNvPr>
              <p:cNvSpPr/>
              <p:nvPr/>
            </p:nvSpPr>
            <p:spPr>
              <a:xfrm>
                <a:off x="3722450" y="2858725"/>
                <a:ext cx="64125" cy="2586125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103445" extrusionOk="0">
                    <a:moveTo>
                      <a:pt x="1" y="0"/>
                    </a:moveTo>
                    <a:lnTo>
                      <a:pt x="1" y="103444"/>
                    </a:lnTo>
                    <a:lnTo>
                      <a:pt x="2565" y="103444"/>
                    </a:lnTo>
                    <a:lnTo>
                      <a:pt x="2565" y="0"/>
                    </a:lnTo>
                    <a:close/>
                  </a:path>
                </a:pathLst>
              </a:custGeom>
              <a:solidFill>
                <a:srgbClr val="2A5A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132;p15">
                <a:extLst>
                  <a:ext uri="{FF2B5EF4-FFF2-40B4-BE49-F238E27FC236}">
                    <a16:creationId xmlns:a16="http://schemas.microsoft.com/office/drawing/2014/main" id="{8048224D-037E-9FC7-8214-88EB48ED17FC}"/>
                  </a:ext>
                </a:extLst>
              </p:cNvPr>
              <p:cNvSpPr/>
              <p:nvPr/>
            </p:nvSpPr>
            <p:spPr>
              <a:xfrm>
                <a:off x="1779800" y="2363200"/>
                <a:ext cx="167675" cy="24902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9961" extrusionOk="0">
                    <a:moveTo>
                      <a:pt x="5918" y="0"/>
                    </a:moveTo>
                    <a:lnTo>
                      <a:pt x="1" y="888"/>
                    </a:lnTo>
                    <a:lnTo>
                      <a:pt x="1" y="2268"/>
                    </a:lnTo>
                    <a:lnTo>
                      <a:pt x="5918" y="9960"/>
                    </a:lnTo>
                    <a:lnTo>
                      <a:pt x="6608" y="8974"/>
                    </a:lnTo>
                    <a:lnTo>
                      <a:pt x="1776" y="2564"/>
                    </a:lnTo>
                    <a:lnTo>
                      <a:pt x="6707" y="1874"/>
                    </a:lnTo>
                    <a:lnTo>
                      <a:pt x="59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133;p15">
                <a:extLst>
                  <a:ext uri="{FF2B5EF4-FFF2-40B4-BE49-F238E27FC236}">
                    <a16:creationId xmlns:a16="http://schemas.microsoft.com/office/drawing/2014/main" id="{528B2C4C-F70B-DC96-2EAD-C7DB80EE668B}"/>
                  </a:ext>
                </a:extLst>
              </p:cNvPr>
              <p:cNvSpPr/>
              <p:nvPr/>
            </p:nvSpPr>
            <p:spPr>
              <a:xfrm>
                <a:off x="2258075" y="2567825"/>
                <a:ext cx="167675" cy="246550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9862" extrusionOk="0">
                    <a:moveTo>
                      <a:pt x="789" y="0"/>
                    </a:moveTo>
                    <a:lnTo>
                      <a:pt x="99" y="888"/>
                    </a:lnTo>
                    <a:lnTo>
                      <a:pt x="4931" y="7297"/>
                    </a:lnTo>
                    <a:lnTo>
                      <a:pt x="1" y="7988"/>
                    </a:lnTo>
                    <a:lnTo>
                      <a:pt x="789" y="9861"/>
                    </a:lnTo>
                    <a:lnTo>
                      <a:pt x="6706" y="9072"/>
                    </a:lnTo>
                    <a:lnTo>
                      <a:pt x="6706" y="7593"/>
                    </a:lnTo>
                    <a:lnTo>
                      <a:pt x="7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134;p15">
                <a:extLst>
                  <a:ext uri="{FF2B5EF4-FFF2-40B4-BE49-F238E27FC236}">
                    <a16:creationId xmlns:a16="http://schemas.microsoft.com/office/drawing/2014/main" id="{59CABE11-90F3-C453-4136-309104A93A03}"/>
                  </a:ext>
                </a:extLst>
              </p:cNvPr>
              <p:cNvSpPr/>
              <p:nvPr/>
            </p:nvSpPr>
            <p:spPr>
              <a:xfrm>
                <a:off x="2011550" y="2484000"/>
                <a:ext cx="180000" cy="212025"/>
              </a:xfrm>
              <a:custGeom>
                <a:avLst/>
                <a:gdLst/>
                <a:ahLst/>
                <a:cxnLst/>
                <a:rect l="l" t="t" r="r" b="b"/>
                <a:pathLst>
                  <a:path w="7200" h="8481" extrusionOk="0">
                    <a:moveTo>
                      <a:pt x="6016" y="0"/>
                    </a:moveTo>
                    <a:lnTo>
                      <a:pt x="0" y="6805"/>
                    </a:lnTo>
                    <a:lnTo>
                      <a:pt x="1282" y="8481"/>
                    </a:lnTo>
                    <a:lnTo>
                      <a:pt x="7199" y="1677"/>
                    </a:lnTo>
                    <a:lnTo>
                      <a:pt x="60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135;p15">
                <a:extLst>
                  <a:ext uri="{FF2B5EF4-FFF2-40B4-BE49-F238E27FC236}">
                    <a16:creationId xmlns:a16="http://schemas.microsoft.com/office/drawing/2014/main" id="{CC8DD37C-B197-DFB1-DF2D-8E1BFEC59A57}"/>
                  </a:ext>
                </a:extLst>
              </p:cNvPr>
              <p:cNvSpPr/>
              <p:nvPr/>
            </p:nvSpPr>
            <p:spPr>
              <a:xfrm>
                <a:off x="1774875" y="3627900"/>
                <a:ext cx="167675" cy="249000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9960" extrusionOk="0">
                    <a:moveTo>
                      <a:pt x="5917" y="0"/>
                    </a:moveTo>
                    <a:lnTo>
                      <a:pt x="1" y="789"/>
                    </a:lnTo>
                    <a:lnTo>
                      <a:pt x="1" y="2268"/>
                    </a:lnTo>
                    <a:lnTo>
                      <a:pt x="5917" y="9960"/>
                    </a:lnTo>
                    <a:lnTo>
                      <a:pt x="6706" y="8974"/>
                    </a:lnTo>
                    <a:lnTo>
                      <a:pt x="1776" y="2564"/>
                    </a:lnTo>
                    <a:lnTo>
                      <a:pt x="6706" y="1874"/>
                    </a:lnTo>
                    <a:lnTo>
                      <a:pt x="59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136;p15">
                <a:extLst>
                  <a:ext uri="{FF2B5EF4-FFF2-40B4-BE49-F238E27FC236}">
                    <a16:creationId xmlns:a16="http://schemas.microsoft.com/office/drawing/2014/main" id="{7E9D9A76-67A0-EB01-DF39-CF2B00235F6F}"/>
                  </a:ext>
                </a:extLst>
              </p:cNvPr>
              <p:cNvSpPr/>
              <p:nvPr/>
            </p:nvSpPr>
            <p:spPr>
              <a:xfrm>
                <a:off x="2255600" y="3830050"/>
                <a:ext cx="167675" cy="24902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9961" extrusionOk="0">
                    <a:moveTo>
                      <a:pt x="790" y="0"/>
                    </a:moveTo>
                    <a:lnTo>
                      <a:pt x="1" y="1085"/>
                    </a:lnTo>
                    <a:lnTo>
                      <a:pt x="4932" y="7396"/>
                    </a:lnTo>
                    <a:lnTo>
                      <a:pt x="1" y="8087"/>
                    </a:lnTo>
                    <a:lnTo>
                      <a:pt x="790" y="9960"/>
                    </a:lnTo>
                    <a:lnTo>
                      <a:pt x="6707" y="9171"/>
                    </a:lnTo>
                    <a:lnTo>
                      <a:pt x="6707" y="7692"/>
                    </a:lnTo>
                    <a:lnTo>
                      <a:pt x="79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" name="Google Shape;137;p15">
                <a:extLst>
                  <a:ext uri="{FF2B5EF4-FFF2-40B4-BE49-F238E27FC236}">
                    <a16:creationId xmlns:a16="http://schemas.microsoft.com/office/drawing/2014/main" id="{D8F93424-F5E6-97E1-4822-769275BF97FE}"/>
                  </a:ext>
                </a:extLst>
              </p:cNvPr>
              <p:cNvSpPr/>
              <p:nvPr/>
            </p:nvSpPr>
            <p:spPr>
              <a:xfrm>
                <a:off x="2009075" y="3748700"/>
                <a:ext cx="180000" cy="209575"/>
              </a:xfrm>
              <a:custGeom>
                <a:avLst/>
                <a:gdLst/>
                <a:ahLst/>
                <a:cxnLst/>
                <a:rect l="l" t="t" r="r" b="b"/>
                <a:pathLst>
                  <a:path w="7200" h="8383" extrusionOk="0">
                    <a:moveTo>
                      <a:pt x="5918" y="0"/>
                    </a:moveTo>
                    <a:lnTo>
                      <a:pt x="1" y="6804"/>
                    </a:lnTo>
                    <a:lnTo>
                      <a:pt x="1184" y="8382"/>
                    </a:lnTo>
                    <a:lnTo>
                      <a:pt x="7199" y="1677"/>
                    </a:lnTo>
                    <a:lnTo>
                      <a:pt x="59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138;p15">
                <a:extLst>
                  <a:ext uri="{FF2B5EF4-FFF2-40B4-BE49-F238E27FC236}">
                    <a16:creationId xmlns:a16="http://schemas.microsoft.com/office/drawing/2014/main" id="{7252BDB5-7BAA-28A7-294B-5C422CEFF61F}"/>
                  </a:ext>
                </a:extLst>
              </p:cNvPr>
              <p:cNvSpPr/>
              <p:nvPr/>
            </p:nvSpPr>
            <p:spPr>
              <a:xfrm>
                <a:off x="1777350" y="2688625"/>
                <a:ext cx="1126650" cy="710025"/>
              </a:xfrm>
              <a:custGeom>
                <a:avLst/>
                <a:gdLst/>
                <a:ahLst/>
                <a:cxnLst/>
                <a:rect l="l" t="t" r="r" b="b"/>
                <a:pathLst>
                  <a:path w="45066" h="28401" extrusionOk="0">
                    <a:moveTo>
                      <a:pt x="0" y="0"/>
                    </a:moveTo>
                    <a:lnTo>
                      <a:pt x="0" y="2367"/>
                    </a:lnTo>
                    <a:lnTo>
                      <a:pt x="45066" y="28400"/>
                    </a:lnTo>
                    <a:lnTo>
                      <a:pt x="45066" y="26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139;p15">
                <a:extLst>
                  <a:ext uri="{FF2B5EF4-FFF2-40B4-BE49-F238E27FC236}">
                    <a16:creationId xmlns:a16="http://schemas.microsoft.com/office/drawing/2014/main" id="{683C507A-57C1-D7FD-0419-3962A76A1529}"/>
                  </a:ext>
                </a:extLst>
              </p:cNvPr>
              <p:cNvSpPr/>
              <p:nvPr/>
            </p:nvSpPr>
            <p:spPr>
              <a:xfrm>
                <a:off x="1777350" y="3009100"/>
                <a:ext cx="1664100" cy="1020650"/>
              </a:xfrm>
              <a:custGeom>
                <a:avLst/>
                <a:gdLst/>
                <a:ahLst/>
                <a:cxnLst/>
                <a:rect l="l" t="t" r="r" b="b"/>
                <a:pathLst>
                  <a:path w="66564" h="40826" extrusionOk="0">
                    <a:moveTo>
                      <a:pt x="0" y="1"/>
                    </a:moveTo>
                    <a:lnTo>
                      <a:pt x="0" y="2466"/>
                    </a:lnTo>
                    <a:lnTo>
                      <a:pt x="66563" y="40826"/>
                    </a:lnTo>
                    <a:lnTo>
                      <a:pt x="66563" y="3845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Google Shape;140;p15">
                <a:extLst>
                  <a:ext uri="{FF2B5EF4-FFF2-40B4-BE49-F238E27FC236}">
                    <a16:creationId xmlns:a16="http://schemas.microsoft.com/office/drawing/2014/main" id="{4CCD264A-E151-E9FD-E29D-2438C21F20EF}"/>
                  </a:ext>
                </a:extLst>
              </p:cNvPr>
              <p:cNvSpPr/>
              <p:nvPr/>
            </p:nvSpPr>
            <p:spPr>
              <a:xfrm>
                <a:off x="1777350" y="3166875"/>
                <a:ext cx="855475" cy="552250"/>
              </a:xfrm>
              <a:custGeom>
                <a:avLst/>
                <a:gdLst/>
                <a:ahLst/>
                <a:cxnLst/>
                <a:rect l="l" t="t" r="r" b="b"/>
                <a:pathLst>
                  <a:path w="34219" h="22090" extrusionOk="0">
                    <a:moveTo>
                      <a:pt x="0" y="1"/>
                    </a:moveTo>
                    <a:lnTo>
                      <a:pt x="0" y="2269"/>
                    </a:lnTo>
                    <a:lnTo>
                      <a:pt x="34219" y="22090"/>
                    </a:lnTo>
                    <a:lnTo>
                      <a:pt x="34219" y="1972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141;p15">
                <a:extLst>
                  <a:ext uri="{FF2B5EF4-FFF2-40B4-BE49-F238E27FC236}">
                    <a16:creationId xmlns:a16="http://schemas.microsoft.com/office/drawing/2014/main" id="{9C59F47C-8DC8-DCA5-BD9E-99EE4D7E5C1F}"/>
                  </a:ext>
                </a:extLst>
              </p:cNvPr>
              <p:cNvSpPr/>
              <p:nvPr/>
            </p:nvSpPr>
            <p:spPr>
              <a:xfrm>
                <a:off x="1777350" y="3314800"/>
                <a:ext cx="1126650" cy="710025"/>
              </a:xfrm>
              <a:custGeom>
                <a:avLst/>
                <a:gdLst/>
                <a:ahLst/>
                <a:cxnLst/>
                <a:rect l="l" t="t" r="r" b="b"/>
                <a:pathLst>
                  <a:path w="45066" h="28401" extrusionOk="0">
                    <a:moveTo>
                      <a:pt x="0" y="0"/>
                    </a:moveTo>
                    <a:lnTo>
                      <a:pt x="0" y="2367"/>
                    </a:lnTo>
                    <a:lnTo>
                      <a:pt x="44967" y="28401"/>
                    </a:lnTo>
                    <a:lnTo>
                      <a:pt x="45066" y="259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142;p15">
                <a:extLst>
                  <a:ext uri="{FF2B5EF4-FFF2-40B4-BE49-F238E27FC236}">
                    <a16:creationId xmlns:a16="http://schemas.microsoft.com/office/drawing/2014/main" id="{1C0A5F85-C394-D940-8C35-195C3642E1A4}"/>
                  </a:ext>
                </a:extLst>
              </p:cNvPr>
              <p:cNvSpPr/>
              <p:nvPr/>
            </p:nvSpPr>
            <p:spPr>
              <a:xfrm>
                <a:off x="1777350" y="2856250"/>
                <a:ext cx="1577800" cy="968900"/>
              </a:xfrm>
              <a:custGeom>
                <a:avLst/>
                <a:gdLst/>
                <a:ahLst/>
                <a:cxnLst/>
                <a:rect l="l" t="t" r="r" b="b"/>
                <a:pathLst>
                  <a:path w="63112" h="38756" extrusionOk="0">
                    <a:moveTo>
                      <a:pt x="0" y="1"/>
                    </a:moveTo>
                    <a:lnTo>
                      <a:pt x="0" y="2367"/>
                    </a:lnTo>
                    <a:lnTo>
                      <a:pt x="63013" y="38755"/>
                    </a:lnTo>
                    <a:lnTo>
                      <a:pt x="63112" y="3638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63" name="Google Shape;1151;p72">
              <a:extLst>
                <a:ext uri="{FF2B5EF4-FFF2-40B4-BE49-F238E27FC236}">
                  <a16:creationId xmlns:a16="http://schemas.microsoft.com/office/drawing/2014/main" id="{91647E6E-968E-DC0A-1978-4150AC8E8C1B}"/>
                </a:ext>
              </a:extLst>
            </p:cNvPr>
            <p:cNvSpPr txBox="1"/>
            <p:nvPr/>
          </p:nvSpPr>
          <p:spPr>
            <a:xfrm>
              <a:off x="5745550" y="5808463"/>
              <a:ext cx="2250707" cy="45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spcAft>
                  <a:spcPts val="2133"/>
                </a:spcAft>
              </a:pPr>
              <a:r>
                <a:rPr lang="en" sz="1467" b="1" dirty="0">
                  <a:solidFill>
                    <a:srgbClr val="365BD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VRF </a:t>
              </a:r>
              <a:br>
                <a:rPr lang="en" sz="1467" b="1" dirty="0">
                  <a:solidFill>
                    <a:srgbClr val="365BD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" sz="1467" b="1" dirty="0">
                  <a:solidFill>
                    <a:srgbClr val="365BD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raffle</a:t>
              </a:r>
              <a:endParaRPr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" name="Right Brace 69">
              <a:extLst>
                <a:ext uri="{FF2B5EF4-FFF2-40B4-BE49-F238E27FC236}">
                  <a16:creationId xmlns:a16="http://schemas.microsoft.com/office/drawing/2014/main" id="{AC2CB222-E8BF-A4A0-C7A3-EBDD8261741D}"/>
                </a:ext>
              </a:extLst>
            </p:cNvPr>
            <p:cNvSpPr/>
            <p:nvPr/>
          </p:nvSpPr>
          <p:spPr>
            <a:xfrm>
              <a:off x="5543598" y="1868177"/>
              <a:ext cx="366272" cy="3764478"/>
            </a:xfrm>
            <a:prstGeom prst="rightBrace">
              <a:avLst/>
            </a:prstGeom>
            <a:ln w="19050">
              <a:solidFill>
                <a:srgbClr val="365B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BB017B1-E842-5D68-3707-FA792B7FAA65}"/>
              </a:ext>
            </a:extLst>
          </p:cNvPr>
          <p:cNvGrpSpPr/>
          <p:nvPr/>
        </p:nvGrpSpPr>
        <p:grpSpPr>
          <a:xfrm>
            <a:off x="6603749" y="951675"/>
            <a:ext cx="5314237" cy="5292406"/>
            <a:chOff x="6603749" y="951675"/>
            <a:chExt cx="5314237" cy="52924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C0CA2D-0E74-62C9-8FDC-673C7C74B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4676" y="951675"/>
              <a:ext cx="4396696" cy="2699345"/>
            </a:xfrm>
            <a:prstGeom prst="rect">
              <a:avLst/>
            </a:prstGeom>
          </p:spPr>
        </p:pic>
        <p:sp>
          <p:nvSpPr>
            <p:cNvPr id="64" name="Google Shape;1151;p72">
              <a:extLst>
                <a:ext uri="{FF2B5EF4-FFF2-40B4-BE49-F238E27FC236}">
                  <a16:creationId xmlns:a16="http://schemas.microsoft.com/office/drawing/2014/main" id="{B7F894C5-8977-ECDB-B70D-A70CAF979FD8}"/>
                </a:ext>
              </a:extLst>
            </p:cNvPr>
            <p:cNvSpPr txBox="1"/>
            <p:nvPr/>
          </p:nvSpPr>
          <p:spPr>
            <a:xfrm>
              <a:off x="7690001" y="5784481"/>
              <a:ext cx="2250707" cy="45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spcAft>
                  <a:spcPts val="2133"/>
                </a:spcAft>
              </a:pPr>
              <a:r>
                <a:rPr lang="en" sz="1467" b="1" dirty="0">
                  <a:solidFill>
                    <a:srgbClr val="365BD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Winning</a:t>
              </a:r>
              <a:br>
                <a:rPr lang="en" sz="1467" b="1" dirty="0">
                  <a:solidFill>
                    <a:srgbClr val="365BD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" sz="1467" b="1" dirty="0">
                  <a:solidFill>
                    <a:srgbClr val="365BD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NFTs</a:t>
              </a:r>
              <a:endParaRPr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A90661-CCD9-D0FF-28D5-0B62364FB53C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70573" y="2085266"/>
              <a:ext cx="4347413" cy="269934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7DA1F92-2F04-1FC8-D5F8-6E6AB9AC7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3749" y="3076033"/>
              <a:ext cx="4715070" cy="2962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62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2BF04673-619A-B249-F0CF-F5E9E13EB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2335" y="687217"/>
            <a:ext cx="12192000" cy="6858000"/>
          </a:xfrm>
          <a:prstGeom prst="rect">
            <a:avLst/>
          </a:prstGeom>
        </p:spPr>
      </p:pic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619730B-D6C2-F619-6C4B-1D7077E56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395" y="-607059"/>
            <a:ext cx="12192000" cy="6858000"/>
          </a:xfrm>
          <a:prstGeom prst="rect">
            <a:avLst/>
          </a:prstGeom>
        </p:spPr>
      </p:pic>
      <p:sp>
        <p:nvSpPr>
          <p:cNvPr id="7" name="Hexagon 14">
            <a:extLst>
              <a:ext uri="{FF2B5EF4-FFF2-40B4-BE49-F238E27FC236}">
                <a16:creationId xmlns:a16="http://schemas.microsoft.com/office/drawing/2014/main" id="{0F88CD1A-6641-4462-4667-95BBB99A31F3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BE3BDBE5-DE12-A8A8-D445-71D0BE2D4503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9" name="Google Shape;173;p28">
            <a:extLst>
              <a:ext uri="{FF2B5EF4-FFF2-40B4-BE49-F238E27FC236}">
                <a16:creationId xmlns:a16="http://schemas.microsoft.com/office/drawing/2014/main" id="{F893D129-8C17-7753-90A6-06E7C742B7BC}"/>
              </a:ext>
            </a:extLst>
          </p:cNvPr>
          <p:cNvSpPr txBox="1"/>
          <p:nvPr/>
        </p:nvSpPr>
        <p:spPr>
          <a:xfrm>
            <a:off x="712133" y="613919"/>
            <a:ext cx="7712000" cy="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3200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UI/UX</a:t>
            </a:r>
            <a:endParaRPr sz="3200" b="1" dirty="0">
              <a:solidFill>
                <a:srgbClr val="365B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90364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4DC5194-5BEE-5D80-C666-24794D0C5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460"/>
            <a:ext cx="12192000" cy="6858000"/>
          </a:xfrm>
          <a:prstGeom prst="rect">
            <a:avLst/>
          </a:prstGeom>
        </p:spPr>
      </p:pic>
      <p:sp>
        <p:nvSpPr>
          <p:cNvPr id="6" name="Hexagon 14">
            <a:extLst>
              <a:ext uri="{FF2B5EF4-FFF2-40B4-BE49-F238E27FC236}">
                <a16:creationId xmlns:a16="http://schemas.microsoft.com/office/drawing/2014/main" id="{D4137E23-8848-47DA-B62A-5355BAA02BC2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300C4476-47DA-A61D-0EF8-66AB2A722799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" name="Google Shape;173;p28">
            <a:extLst>
              <a:ext uri="{FF2B5EF4-FFF2-40B4-BE49-F238E27FC236}">
                <a16:creationId xmlns:a16="http://schemas.microsoft.com/office/drawing/2014/main" id="{C9221810-E6B4-C5C9-E9F1-02A16174E636}"/>
              </a:ext>
            </a:extLst>
          </p:cNvPr>
          <p:cNvSpPr txBox="1"/>
          <p:nvPr/>
        </p:nvSpPr>
        <p:spPr>
          <a:xfrm>
            <a:off x="712133" y="613919"/>
            <a:ext cx="7712000" cy="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3200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UI/UX</a:t>
            </a:r>
            <a:endParaRPr sz="3200" b="1" dirty="0">
              <a:solidFill>
                <a:srgbClr val="365B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48335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20F01-F447-E10E-3D2B-6D3E65E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785" y="4548"/>
            <a:ext cx="12192000" cy="6853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990E0-B40F-FB05-D18F-42A03E3B0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0785" y="4548"/>
            <a:ext cx="12192000" cy="6853452"/>
          </a:xfrm>
          <a:prstGeom prst="rect">
            <a:avLst/>
          </a:prstGeom>
        </p:spPr>
      </p:pic>
      <p:sp>
        <p:nvSpPr>
          <p:cNvPr id="10" name="Hexagon 14">
            <a:extLst>
              <a:ext uri="{FF2B5EF4-FFF2-40B4-BE49-F238E27FC236}">
                <a16:creationId xmlns:a16="http://schemas.microsoft.com/office/drawing/2014/main" id="{0C845DC6-6873-5AA4-A1B2-C464BAC695A5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A2510625-08FC-6D40-2FE5-8148EF26C5CB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2" name="Google Shape;173;p28">
            <a:extLst>
              <a:ext uri="{FF2B5EF4-FFF2-40B4-BE49-F238E27FC236}">
                <a16:creationId xmlns:a16="http://schemas.microsoft.com/office/drawing/2014/main" id="{FC6A26D2-79F6-8F87-7574-5FA9EDC08AF1}"/>
              </a:ext>
            </a:extLst>
          </p:cNvPr>
          <p:cNvSpPr txBox="1"/>
          <p:nvPr/>
        </p:nvSpPr>
        <p:spPr>
          <a:xfrm>
            <a:off x="712133" y="613919"/>
            <a:ext cx="7712000" cy="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3200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UI/UX</a:t>
            </a:r>
            <a:endParaRPr sz="3200" b="1" dirty="0">
              <a:solidFill>
                <a:srgbClr val="365B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92902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/>
        </p:nvSpPr>
        <p:spPr>
          <a:xfrm>
            <a:off x="901967" y="3240320"/>
            <a:ext cx="7660000" cy="17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 dirty="0">
                <a:solidFill>
                  <a:srgbClr val="375BD2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4800" b="1" dirty="0">
              <a:solidFill>
                <a:srgbClr val="375B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617F889-F46B-28C0-4BDB-C5C7B31A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67" y="5793534"/>
            <a:ext cx="1410277" cy="83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4338528-E2CA-75B2-26CA-6BDE280A6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194" y="5648183"/>
            <a:ext cx="1138820" cy="97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5D5212CA-4C8A-2DEA-C36F-FB2CBD3AE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900" y="2425506"/>
            <a:ext cx="2422620" cy="2422620"/>
          </a:xfrm>
          <a:prstGeom prst="rect">
            <a:avLst/>
          </a:prstGeom>
        </p:spPr>
      </p:pic>
      <p:sp>
        <p:nvSpPr>
          <p:cNvPr id="6" name="Hexagon 14">
            <a:extLst>
              <a:ext uri="{FF2B5EF4-FFF2-40B4-BE49-F238E27FC236}">
                <a16:creationId xmlns:a16="http://schemas.microsoft.com/office/drawing/2014/main" id="{2E3BF4B6-7E85-6C16-9FA2-BB2FFFA6C899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446BF1A-DD01-7BAA-DB36-E3E005B3500E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/>
        </p:nvSpPr>
        <p:spPr>
          <a:xfrm>
            <a:off x="712133" y="613919"/>
            <a:ext cx="7712000" cy="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3200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DYNAMICON Team</a:t>
            </a:r>
            <a:endParaRPr sz="3200" b="1" dirty="0">
              <a:solidFill>
                <a:srgbClr val="365B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n 3" descr="Un par de imágenes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E03E82B-C991-9A47-B40F-40C6AB2F9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36" t="14060" r="35873" b="31207"/>
          <a:stretch/>
        </p:blipFill>
        <p:spPr>
          <a:xfrm>
            <a:off x="4740191" y="1761013"/>
            <a:ext cx="2620736" cy="2841978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AF47950-A689-443C-472E-C2F2A5416463}"/>
              </a:ext>
            </a:extLst>
          </p:cNvPr>
          <p:cNvSpPr txBox="1"/>
          <p:nvPr/>
        </p:nvSpPr>
        <p:spPr>
          <a:xfrm>
            <a:off x="1054666" y="4934097"/>
            <a:ext cx="29572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 Seppi</a:t>
            </a:r>
          </a:p>
          <a:p>
            <a:pPr algn="ctr"/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PhD cand. Biomedical Ing.</a:t>
            </a:r>
          </a:p>
          <a:p>
            <a:pPr algn="ctr"/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University of Basel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020887A-711F-AECF-95D0-4C4744EF1BDB}"/>
              </a:ext>
            </a:extLst>
          </p:cNvPr>
          <p:cNvSpPr txBox="1"/>
          <p:nvPr/>
        </p:nvSpPr>
        <p:spPr>
          <a:xfrm>
            <a:off x="4617367" y="4934097"/>
            <a:ext cx="29572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Jonas Ruchti</a:t>
            </a:r>
          </a:p>
          <a:p>
            <a:pPr algn="ctr"/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BA cand. Business &amp; Economics</a:t>
            </a:r>
          </a:p>
          <a:p>
            <a:pPr algn="ctr"/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University of Basel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EC8F01F-93B6-EB29-97AA-497DDCEA27FA}"/>
              </a:ext>
            </a:extLst>
          </p:cNvPr>
          <p:cNvSpPr txBox="1"/>
          <p:nvPr/>
        </p:nvSpPr>
        <p:spPr>
          <a:xfrm>
            <a:off x="8134628" y="4934097"/>
            <a:ext cx="29572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 Bajka</a:t>
            </a:r>
          </a:p>
          <a:p>
            <a:pPr algn="ctr"/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Cand.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MLaw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University of Basel</a:t>
            </a:r>
          </a:p>
        </p:txBody>
      </p:sp>
      <p:pic>
        <p:nvPicPr>
          <p:cNvPr id="10" name="Imagen 9" descr="Un par de imágenes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45511B7-A816-46A1-2380-1BA0DD180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6" t="14060" r="66154" b="31207"/>
          <a:stretch/>
        </p:blipFill>
        <p:spPr>
          <a:xfrm>
            <a:off x="1570072" y="1844833"/>
            <a:ext cx="2620736" cy="2841978"/>
          </a:xfrm>
          <a:prstGeom prst="rect">
            <a:avLst/>
          </a:prstGeom>
        </p:spPr>
      </p:pic>
      <p:pic>
        <p:nvPicPr>
          <p:cNvPr id="11" name="Imagen 10" descr="Un par de imágenes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9928FAE-99C8-F7D2-E899-D17CB41CB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27" t="14060" r="5482" b="31207"/>
          <a:stretch/>
        </p:blipFill>
        <p:spPr>
          <a:xfrm>
            <a:off x="8302892" y="1789888"/>
            <a:ext cx="2620736" cy="2841978"/>
          </a:xfrm>
          <a:prstGeom prst="rect">
            <a:avLst/>
          </a:prstGeom>
        </p:spPr>
      </p:pic>
      <p:sp>
        <p:nvSpPr>
          <p:cNvPr id="14" name="Hexagon 14">
            <a:extLst>
              <a:ext uri="{FF2B5EF4-FFF2-40B4-BE49-F238E27FC236}">
                <a16:creationId xmlns:a16="http://schemas.microsoft.com/office/drawing/2014/main" id="{4B170AD2-4FB8-928A-EBE9-7489056B4A08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854BEC8-5857-7673-2ADB-952E2C4D3195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C477DDD1-3B6E-A07D-1D8E-34EEFD3D8369}"/>
              </a:ext>
            </a:extLst>
          </p:cNvPr>
          <p:cNvSpPr/>
          <p:nvPr/>
        </p:nvSpPr>
        <p:spPr>
          <a:xfrm rot="19770850">
            <a:off x="1466949" y="2077580"/>
            <a:ext cx="2756596" cy="2376484"/>
          </a:xfrm>
          <a:prstGeom prst="hexagon">
            <a:avLst>
              <a:gd name="adj" fmla="val 29233"/>
              <a:gd name="vf" fmla="val 115470"/>
            </a:avLst>
          </a:prstGeom>
          <a:noFill/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2FF22EE0-1251-CB68-D4DB-C05DA949FF17}"/>
              </a:ext>
            </a:extLst>
          </p:cNvPr>
          <p:cNvSpPr/>
          <p:nvPr/>
        </p:nvSpPr>
        <p:spPr>
          <a:xfrm rot="19770850">
            <a:off x="4685753" y="2022635"/>
            <a:ext cx="2756596" cy="2376484"/>
          </a:xfrm>
          <a:prstGeom prst="hexagon">
            <a:avLst>
              <a:gd name="adj" fmla="val 29233"/>
              <a:gd name="vf" fmla="val 115470"/>
            </a:avLst>
          </a:prstGeom>
          <a:noFill/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ED90FF7E-C5C2-0A6D-1036-7BA4D85535FC}"/>
              </a:ext>
            </a:extLst>
          </p:cNvPr>
          <p:cNvSpPr/>
          <p:nvPr/>
        </p:nvSpPr>
        <p:spPr>
          <a:xfrm rot="19770850">
            <a:off x="8266912" y="2039927"/>
            <a:ext cx="2756596" cy="2376484"/>
          </a:xfrm>
          <a:prstGeom prst="hexagon">
            <a:avLst>
              <a:gd name="adj" fmla="val 29233"/>
              <a:gd name="vf" fmla="val 115470"/>
            </a:avLst>
          </a:prstGeom>
          <a:noFill/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95E0C434-1ADA-82D9-7542-A10B344C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97" y="1739061"/>
            <a:ext cx="6397406" cy="41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73;p28">
            <a:extLst>
              <a:ext uri="{FF2B5EF4-FFF2-40B4-BE49-F238E27FC236}">
                <a16:creationId xmlns:a16="http://schemas.microsoft.com/office/drawing/2014/main" id="{8A4BB824-5D71-39A0-C324-29B110AB8605}"/>
              </a:ext>
            </a:extLst>
          </p:cNvPr>
          <p:cNvSpPr txBox="1"/>
          <p:nvPr/>
        </p:nvSpPr>
        <p:spPr>
          <a:xfrm>
            <a:off x="712133" y="613919"/>
            <a:ext cx="7712000" cy="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Traditional Panini Trading Cards</a:t>
            </a:r>
          </a:p>
        </p:txBody>
      </p:sp>
      <p:sp>
        <p:nvSpPr>
          <p:cNvPr id="6" name="Hexagon 14">
            <a:extLst>
              <a:ext uri="{FF2B5EF4-FFF2-40B4-BE49-F238E27FC236}">
                <a16:creationId xmlns:a16="http://schemas.microsoft.com/office/drawing/2014/main" id="{56888CDE-7973-E4AC-58FB-9D16F0E79C4F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1BDE7B65-E47F-B729-EFC5-19C246F0982F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2862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4773961-4984-DA80-4616-38FADDC6B550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7A5FCA-621C-DD91-2BF3-AFEB5AB094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296" r="-1"/>
            <a:stretch/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2FFE39-A0FA-EEAA-5706-7D2F9A87B115}"/>
                </a:ext>
              </a:extLst>
            </p:cNvPr>
            <p:cNvSpPr/>
            <p:nvPr/>
          </p:nvSpPr>
          <p:spPr>
            <a:xfrm>
              <a:off x="0" y="980846"/>
              <a:ext cx="4716379" cy="2778881"/>
            </a:xfrm>
            <a:prstGeom prst="rect">
              <a:avLst/>
            </a:prstGeom>
            <a:solidFill>
              <a:srgbClr val="DFE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4193A1-A392-BEAB-6536-BD0AA47B6BAF}"/>
                </a:ext>
              </a:extLst>
            </p:cNvPr>
            <p:cNvSpPr/>
            <p:nvPr/>
          </p:nvSpPr>
          <p:spPr>
            <a:xfrm>
              <a:off x="0" y="2370287"/>
              <a:ext cx="1644316" cy="2931281"/>
            </a:xfrm>
            <a:prstGeom prst="rect">
              <a:avLst/>
            </a:prstGeom>
            <a:solidFill>
              <a:srgbClr val="DFE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228A52F-344B-AD07-C34B-197D06EC581B}"/>
              </a:ext>
            </a:extLst>
          </p:cNvPr>
          <p:cNvSpPr txBox="1"/>
          <p:nvPr/>
        </p:nvSpPr>
        <p:spPr>
          <a:xfrm>
            <a:off x="451184" y="1564728"/>
            <a:ext cx="49249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 err="1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CH" sz="4000" b="1" dirty="0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4000" b="1" dirty="0" err="1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CH" sz="4000" b="1" dirty="0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4000" b="1" dirty="0" err="1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Chainlink</a:t>
            </a:r>
            <a:r>
              <a:rPr lang="de-CH" sz="4000" b="1" dirty="0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de-CH" sz="2800" b="1" dirty="0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CH" sz="2800" b="1" dirty="0" err="1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de-CH" sz="2800" b="1" dirty="0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b="1" dirty="0" err="1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lang="de-CH" sz="2800" b="1" dirty="0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C59F8F-9195-A46C-CD9F-C47F5EFA6C78}"/>
              </a:ext>
            </a:extLst>
          </p:cNvPr>
          <p:cNvSpPr txBox="1"/>
          <p:nvPr/>
        </p:nvSpPr>
        <p:spPr>
          <a:xfrm>
            <a:off x="451184" y="2828835"/>
            <a:ext cx="4555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Chainlink</a:t>
            </a:r>
            <a:r>
              <a:rPr lang="en-GB" sz="1600" dirty="0">
                <a:solidFill>
                  <a:srgbClr val="1A2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decentralized oracle networks provide tamper-proof inputs, outputs, and computations to support advanced smart contracts on any blockchain.</a:t>
            </a:r>
            <a:endParaRPr lang="de-CH" sz="1100" dirty="0">
              <a:solidFill>
                <a:srgbClr val="1A2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exagon 14">
            <a:extLst>
              <a:ext uri="{FF2B5EF4-FFF2-40B4-BE49-F238E27FC236}">
                <a16:creationId xmlns:a16="http://schemas.microsoft.com/office/drawing/2014/main" id="{EFF397AE-9FC5-690B-05E5-EC8D40FD5E8F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8596141-6212-7E2A-8300-78C34E3173AE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0585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3;p28">
            <a:extLst>
              <a:ext uri="{FF2B5EF4-FFF2-40B4-BE49-F238E27FC236}">
                <a16:creationId xmlns:a16="http://schemas.microsoft.com/office/drawing/2014/main" id="{8A4BB824-5D71-39A0-C324-29B110AB8605}"/>
              </a:ext>
            </a:extLst>
          </p:cNvPr>
          <p:cNvSpPr txBox="1"/>
          <p:nvPr/>
        </p:nvSpPr>
        <p:spPr>
          <a:xfrm>
            <a:off x="712133" y="613919"/>
            <a:ext cx="7712000" cy="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Traditional Panini Trading Cards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EF02958B-61A5-3E2D-2C42-360357F86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42" y="2490775"/>
            <a:ext cx="4989326" cy="25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exagon 14">
            <a:extLst>
              <a:ext uri="{FF2B5EF4-FFF2-40B4-BE49-F238E27FC236}">
                <a16:creationId xmlns:a16="http://schemas.microsoft.com/office/drawing/2014/main" id="{76A5B90C-A042-DBEA-851D-C23B9FCD6E6A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BB379A2D-739D-8AA3-915D-AD002DF1D2C1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E99207B-DDE9-71D5-D1FB-F8E74609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58" y="2220372"/>
            <a:ext cx="4350491" cy="278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313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F5EEE7B-4876-ACCB-3860-0DF8122CE6EC}"/>
              </a:ext>
            </a:extLst>
          </p:cNvPr>
          <p:cNvSpPr txBox="1"/>
          <p:nvPr/>
        </p:nvSpPr>
        <p:spPr>
          <a:xfrm>
            <a:off x="839788" y="664101"/>
            <a:ext cx="49249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NFTs</a:t>
            </a:r>
          </a:p>
          <a:p>
            <a:r>
              <a:rPr lang="de-CH" sz="28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evolution</a:t>
            </a:r>
          </a:p>
        </p:txBody>
      </p:sp>
      <p:pic>
        <p:nvPicPr>
          <p:cNvPr id="16" name="Imagen 15" descr="Diagrama, Esquemático&#10;&#10;Descripción generada automáticamente">
            <a:extLst>
              <a:ext uri="{FF2B5EF4-FFF2-40B4-BE49-F238E27FC236}">
                <a16:creationId xmlns:a16="http://schemas.microsoft.com/office/drawing/2014/main" id="{D37AEDE0-8DBF-079E-ACC1-B8CDEE624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799"/>
          <a:stretch/>
        </p:blipFill>
        <p:spPr>
          <a:xfrm>
            <a:off x="921549" y="1195129"/>
            <a:ext cx="8299944" cy="5821258"/>
          </a:xfrm>
          <a:prstGeom prst="rect">
            <a:avLst/>
          </a:prstGeom>
        </p:spPr>
      </p:pic>
      <p:sp>
        <p:nvSpPr>
          <p:cNvPr id="6" name="Hexagon 14">
            <a:extLst>
              <a:ext uri="{FF2B5EF4-FFF2-40B4-BE49-F238E27FC236}">
                <a16:creationId xmlns:a16="http://schemas.microsoft.com/office/drawing/2014/main" id="{EECA3EBD-DAD4-4FAC-40D9-32705D9B73F8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388D9E49-4E26-27D5-96FC-FB627F652295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07261-7433-B45E-64E8-AD62A500E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77" y="1825537"/>
            <a:ext cx="7730008" cy="434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45B00-A764-7527-81D8-424F925A5117}"/>
              </a:ext>
            </a:extLst>
          </p:cNvPr>
          <p:cNvGrpSpPr/>
          <p:nvPr/>
        </p:nvGrpSpPr>
        <p:grpSpPr>
          <a:xfrm>
            <a:off x="6683660" y="1869165"/>
            <a:ext cx="6830033" cy="4135419"/>
            <a:chOff x="6353460" y="1888242"/>
            <a:chExt cx="6830033" cy="413541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B7A570-A58C-0699-6273-E91A220E9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3460" y="1888242"/>
              <a:ext cx="6147445" cy="3450978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3A0BE5AB-406A-F023-E710-0D0A40CB6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9775" y="2273982"/>
              <a:ext cx="6147445" cy="345097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9727108-F4F2-DEA8-4501-8CED5C604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6048" y="2572683"/>
              <a:ext cx="6147445" cy="345097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C996B0-39D1-02DE-A8EA-CF08F2F3D4DB}"/>
              </a:ext>
            </a:extLst>
          </p:cNvPr>
          <p:cNvGrpSpPr/>
          <p:nvPr/>
        </p:nvGrpSpPr>
        <p:grpSpPr>
          <a:xfrm>
            <a:off x="2650773" y="1962795"/>
            <a:ext cx="6394339" cy="3956400"/>
            <a:chOff x="2650773" y="1962795"/>
            <a:chExt cx="6394339" cy="39574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C5E7AF-BA74-287D-093C-DBD9FC19C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0773" y="1962795"/>
              <a:ext cx="5745944" cy="341980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976EADD1-1E06-51BD-CDFD-1E760895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7097" y="2244015"/>
              <a:ext cx="5745944" cy="34198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E56EDD0-5C9A-CB4B-467D-94B07608C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9168" y="2500401"/>
              <a:ext cx="5745944" cy="3419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15E1F6-B002-5C23-A2B1-95DBEB1AA44A}"/>
              </a:ext>
            </a:extLst>
          </p:cNvPr>
          <p:cNvGrpSpPr/>
          <p:nvPr/>
        </p:nvGrpSpPr>
        <p:grpSpPr>
          <a:xfrm>
            <a:off x="-1134021" y="1869165"/>
            <a:ext cx="6394339" cy="3975266"/>
            <a:chOff x="-1111233" y="2135385"/>
            <a:chExt cx="6394339" cy="3975266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D9B19C2-AADD-194C-0435-09DAC8A32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11233" y="2135385"/>
              <a:ext cx="5774427" cy="348913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4596E3C-5ECC-6B82-11BC-9695FED8F290}"/>
                </a:ext>
              </a:extLst>
            </p:cNvPr>
            <p:cNvGrpSpPr/>
            <p:nvPr/>
          </p:nvGrpSpPr>
          <p:grpSpPr>
            <a:xfrm>
              <a:off x="-844909" y="2378453"/>
              <a:ext cx="6128015" cy="3732198"/>
              <a:chOff x="-879633" y="2343729"/>
              <a:chExt cx="6128015" cy="3732198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FC919FC-4D52-E37A-A8CA-B4B08BB7A808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879633" y="2343729"/>
                <a:ext cx="5774427" cy="3489133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7F6203B-54F6-7950-30A4-A4093E754633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526045" y="2586794"/>
                <a:ext cx="5774427" cy="3489133"/>
              </a:xfrm>
              <a:prstGeom prst="rect">
                <a:avLst/>
              </a:prstGeom>
            </p:spPr>
          </p:pic>
        </p:grpSp>
      </p:grpSp>
      <p:sp>
        <p:nvSpPr>
          <p:cNvPr id="1157" name="Google Shape;1157;p72"/>
          <p:cNvSpPr txBox="1"/>
          <p:nvPr/>
        </p:nvSpPr>
        <p:spPr>
          <a:xfrm>
            <a:off x="712133" y="613919"/>
            <a:ext cx="7712000" cy="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3200" b="1" dirty="0">
                <a:solidFill>
                  <a:srgbClr val="375BD2"/>
                </a:solidFill>
                <a:latin typeface="Montserrat"/>
                <a:ea typeface="Montserrat"/>
                <a:cs typeface="Montserrat"/>
                <a:sym typeface="Montserrat"/>
              </a:rPr>
              <a:t>Upgrade Players</a:t>
            </a:r>
            <a:endParaRPr sz="3200" b="1" dirty="0">
              <a:solidFill>
                <a:srgbClr val="375B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Hexagon 14">
            <a:extLst>
              <a:ext uri="{FF2B5EF4-FFF2-40B4-BE49-F238E27FC236}">
                <a16:creationId xmlns:a16="http://schemas.microsoft.com/office/drawing/2014/main" id="{2CEFE7DA-00D1-3FE6-908B-F83207EEED0B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59" name="TextBox 15">
            <a:extLst>
              <a:ext uri="{FF2B5EF4-FFF2-40B4-BE49-F238E27FC236}">
                <a16:creationId xmlns:a16="http://schemas.microsoft.com/office/drawing/2014/main" id="{941AC5BD-EA03-B35A-4A91-408A38345FDB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8" name="Google Shape;1339;p77">
            <a:extLst>
              <a:ext uri="{FF2B5EF4-FFF2-40B4-BE49-F238E27FC236}">
                <a16:creationId xmlns:a16="http://schemas.microsoft.com/office/drawing/2014/main" id="{FC98C3A6-1B36-102B-F2AE-4F52B15CC929}"/>
              </a:ext>
            </a:extLst>
          </p:cNvPr>
          <p:cNvSpPr/>
          <p:nvPr/>
        </p:nvSpPr>
        <p:spPr>
          <a:xfrm>
            <a:off x="7484722" y="3714124"/>
            <a:ext cx="710735" cy="285347"/>
          </a:xfrm>
          <a:custGeom>
            <a:avLst/>
            <a:gdLst/>
            <a:ahLst/>
            <a:cxnLst/>
            <a:rect l="l" t="t" r="r" b="b"/>
            <a:pathLst>
              <a:path w="5951" h="2650" extrusionOk="0">
                <a:moveTo>
                  <a:pt x="4463" y="0"/>
                </a:moveTo>
                <a:lnTo>
                  <a:pt x="4416" y="47"/>
                </a:lnTo>
                <a:lnTo>
                  <a:pt x="4370" y="140"/>
                </a:lnTo>
                <a:lnTo>
                  <a:pt x="4370" y="883"/>
                </a:lnTo>
                <a:lnTo>
                  <a:pt x="94" y="883"/>
                </a:lnTo>
                <a:lnTo>
                  <a:pt x="1" y="930"/>
                </a:lnTo>
                <a:lnTo>
                  <a:pt x="1" y="1023"/>
                </a:lnTo>
                <a:lnTo>
                  <a:pt x="1" y="1673"/>
                </a:lnTo>
                <a:lnTo>
                  <a:pt x="1" y="1720"/>
                </a:lnTo>
                <a:lnTo>
                  <a:pt x="94" y="1766"/>
                </a:lnTo>
                <a:lnTo>
                  <a:pt x="4370" y="1766"/>
                </a:lnTo>
                <a:lnTo>
                  <a:pt x="4370" y="2556"/>
                </a:lnTo>
                <a:lnTo>
                  <a:pt x="4416" y="2603"/>
                </a:lnTo>
                <a:lnTo>
                  <a:pt x="4463" y="2649"/>
                </a:lnTo>
                <a:lnTo>
                  <a:pt x="4509" y="2649"/>
                </a:lnTo>
                <a:lnTo>
                  <a:pt x="4556" y="2603"/>
                </a:lnTo>
                <a:lnTo>
                  <a:pt x="5904" y="1394"/>
                </a:lnTo>
                <a:lnTo>
                  <a:pt x="5950" y="1301"/>
                </a:lnTo>
                <a:lnTo>
                  <a:pt x="5904" y="1255"/>
                </a:lnTo>
                <a:lnTo>
                  <a:pt x="4556" y="47"/>
                </a:lnTo>
                <a:lnTo>
                  <a:pt x="4509" y="0"/>
                </a:lnTo>
                <a:close/>
              </a:path>
            </a:pathLst>
          </a:custGeom>
          <a:noFill/>
          <a:ln>
            <a:solidFill>
              <a:srgbClr val="365BD3"/>
            </a:solidFill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1339;p77">
            <a:extLst>
              <a:ext uri="{FF2B5EF4-FFF2-40B4-BE49-F238E27FC236}">
                <a16:creationId xmlns:a16="http://schemas.microsoft.com/office/drawing/2014/main" id="{8BA37E03-68B0-9167-7174-892F7D9E94F3}"/>
              </a:ext>
            </a:extLst>
          </p:cNvPr>
          <p:cNvSpPr/>
          <p:nvPr/>
        </p:nvSpPr>
        <p:spPr>
          <a:xfrm>
            <a:off x="3674665" y="3714125"/>
            <a:ext cx="710735" cy="285347"/>
          </a:xfrm>
          <a:custGeom>
            <a:avLst/>
            <a:gdLst/>
            <a:ahLst/>
            <a:cxnLst/>
            <a:rect l="l" t="t" r="r" b="b"/>
            <a:pathLst>
              <a:path w="5951" h="2650" extrusionOk="0">
                <a:moveTo>
                  <a:pt x="4463" y="0"/>
                </a:moveTo>
                <a:lnTo>
                  <a:pt x="4416" y="47"/>
                </a:lnTo>
                <a:lnTo>
                  <a:pt x="4370" y="140"/>
                </a:lnTo>
                <a:lnTo>
                  <a:pt x="4370" y="883"/>
                </a:lnTo>
                <a:lnTo>
                  <a:pt x="94" y="883"/>
                </a:lnTo>
                <a:lnTo>
                  <a:pt x="1" y="930"/>
                </a:lnTo>
                <a:lnTo>
                  <a:pt x="1" y="1023"/>
                </a:lnTo>
                <a:lnTo>
                  <a:pt x="1" y="1673"/>
                </a:lnTo>
                <a:lnTo>
                  <a:pt x="1" y="1720"/>
                </a:lnTo>
                <a:lnTo>
                  <a:pt x="94" y="1766"/>
                </a:lnTo>
                <a:lnTo>
                  <a:pt x="4370" y="1766"/>
                </a:lnTo>
                <a:lnTo>
                  <a:pt x="4370" y="2556"/>
                </a:lnTo>
                <a:lnTo>
                  <a:pt x="4416" y="2603"/>
                </a:lnTo>
                <a:lnTo>
                  <a:pt x="4463" y="2649"/>
                </a:lnTo>
                <a:lnTo>
                  <a:pt x="4509" y="2649"/>
                </a:lnTo>
                <a:lnTo>
                  <a:pt x="4556" y="2603"/>
                </a:lnTo>
                <a:lnTo>
                  <a:pt x="5904" y="1394"/>
                </a:lnTo>
                <a:lnTo>
                  <a:pt x="5950" y="1301"/>
                </a:lnTo>
                <a:lnTo>
                  <a:pt x="5904" y="1255"/>
                </a:lnTo>
                <a:lnTo>
                  <a:pt x="4556" y="47"/>
                </a:lnTo>
                <a:lnTo>
                  <a:pt x="4509" y="0"/>
                </a:lnTo>
                <a:close/>
              </a:path>
            </a:pathLst>
          </a:custGeom>
          <a:noFill/>
          <a:ln>
            <a:solidFill>
              <a:srgbClr val="365BD3"/>
            </a:solidFill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72"/>
          <p:cNvSpPr txBox="1"/>
          <p:nvPr/>
        </p:nvSpPr>
        <p:spPr>
          <a:xfrm>
            <a:off x="482474" y="4916241"/>
            <a:ext cx="17064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User</a:t>
            </a:r>
            <a:endParaRPr sz="1467" b="1" dirty="0">
              <a:solidFill>
                <a:srgbClr val="365B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8" name="Google Shape;1148;p72"/>
          <p:cNvSpPr txBox="1"/>
          <p:nvPr/>
        </p:nvSpPr>
        <p:spPr>
          <a:xfrm>
            <a:off x="3350111" y="4916241"/>
            <a:ext cx="2250708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Buys random NFT</a:t>
            </a:r>
            <a:endParaRPr sz="1467" b="1" dirty="0">
              <a:solidFill>
                <a:srgbClr val="365B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1" name="Google Shape;1151;p72"/>
          <p:cNvSpPr txBox="1"/>
          <p:nvPr/>
        </p:nvSpPr>
        <p:spPr>
          <a:xfrm>
            <a:off x="6511044" y="4916241"/>
            <a:ext cx="2250707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VRF assigns player</a:t>
            </a:r>
            <a:endParaRPr sz="1467" b="1" dirty="0">
              <a:solidFill>
                <a:srgbClr val="365B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7" name="Google Shape;1157;p72"/>
          <p:cNvSpPr txBox="1"/>
          <p:nvPr/>
        </p:nvSpPr>
        <p:spPr>
          <a:xfrm>
            <a:off x="712133" y="613919"/>
            <a:ext cx="7712000" cy="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3200" b="1" dirty="0">
                <a:solidFill>
                  <a:srgbClr val="375BD2"/>
                </a:solidFill>
                <a:latin typeface="Montserrat"/>
                <a:ea typeface="Montserrat"/>
                <a:cs typeface="Montserrat"/>
                <a:sym typeface="Montserrat"/>
              </a:rPr>
              <a:t>Minting Process</a:t>
            </a:r>
            <a:endParaRPr sz="3200" b="1" dirty="0">
              <a:solidFill>
                <a:srgbClr val="375B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" name="Google Shape;56;p13">
            <a:extLst>
              <a:ext uri="{FF2B5EF4-FFF2-40B4-BE49-F238E27FC236}">
                <a16:creationId xmlns:a16="http://schemas.microsoft.com/office/drawing/2014/main" id="{5E57722F-83B2-898F-564F-3A60636E2D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4399" y="2428813"/>
            <a:ext cx="1800000" cy="21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57;p13">
            <a:extLst>
              <a:ext uri="{FF2B5EF4-FFF2-40B4-BE49-F238E27FC236}">
                <a16:creationId xmlns:a16="http://schemas.microsoft.com/office/drawing/2014/main" id="{83BA3B3D-028A-5605-A3FB-8683DA512580}"/>
              </a:ext>
            </a:extLst>
          </p:cNvPr>
          <p:cNvGrpSpPr/>
          <p:nvPr/>
        </p:nvGrpSpPr>
        <p:grpSpPr>
          <a:xfrm>
            <a:off x="6843167" y="2652652"/>
            <a:ext cx="1486239" cy="1712321"/>
            <a:chOff x="1481525" y="239350"/>
            <a:chExt cx="4546000" cy="5237525"/>
          </a:xfrm>
        </p:grpSpPr>
        <p:sp>
          <p:nvSpPr>
            <p:cNvPr id="27" name="Google Shape;58;p13">
              <a:extLst>
                <a:ext uri="{FF2B5EF4-FFF2-40B4-BE49-F238E27FC236}">
                  <a16:creationId xmlns:a16="http://schemas.microsoft.com/office/drawing/2014/main" id="{297EC9A0-DEBD-0309-FC1D-1E3838EF169F}"/>
                </a:ext>
              </a:extLst>
            </p:cNvPr>
            <p:cNvSpPr/>
            <p:nvPr/>
          </p:nvSpPr>
          <p:spPr>
            <a:xfrm>
              <a:off x="1513550" y="270150"/>
              <a:ext cx="4481925" cy="5174700"/>
            </a:xfrm>
            <a:custGeom>
              <a:avLst/>
              <a:gdLst/>
              <a:ahLst/>
              <a:cxnLst/>
              <a:rect l="l" t="t" r="r" b="b"/>
              <a:pathLst>
                <a:path w="179277" h="206988" extrusionOk="0">
                  <a:moveTo>
                    <a:pt x="89639" y="1"/>
                  </a:moveTo>
                  <a:lnTo>
                    <a:pt x="1" y="51772"/>
                  </a:lnTo>
                  <a:lnTo>
                    <a:pt x="1" y="155216"/>
                  </a:lnTo>
                  <a:lnTo>
                    <a:pt x="89639" y="206987"/>
                  </a:lnTo>
                  <a:lnTo>
                    <a:pt x="179277" y="155216"/>
                  </a:lnTo>
                  <a:lnTo>
                    <a:pt x="179277" y="51772"/>
                  </a:lnTo>
                  <a:lnTo>
                    <a:pt x="896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59;p13">
              <a:extLst>
                <a:ext uri="{FF2B5EF4-FFF2-40B4-BE49-F238E27FC236}">
                  <a16:creationId xmlns:a16="http://schemas.microsoft.com/office/drawing/2014/main" id="{DDF0CC08-6BBF-9023-72B0-D7EDB63E951A}"/>
                </a:ext>
              </a:extLst>
            </p:cNvPr>
            <p:cNvSpPr/>
            <p:nvPr/>
          </p:nvSpPr>
          <p:spPr>
            <a:xfrm>
              <a:off x="1481525" y="239350"/>
              <a:ext cx="4546000" cy="5237525"/>
            </a:xfrm>
            <a:custGeom>
              <a:avLst/>
              <a:gdLst/>
              <a:ahLst/>
              <a:cxnLst/>
              <a:rect l="l" t="t" r="r" b="b"/>
              <a:pathLst>
                <a:path w="181840" h="209501" extrusionOk="0">
                  <a:moveTo>
                    <a:pt x="90920" y="2712"/>
                  </a:moveTo>
                  <a:lnTo>
                    <a:pt x="179276" y="53694"/>
                  </a:lnTo>
                  <a:lnTo>
                    <a:pt x="179276" y="155758"/>
                  </a:lnTo>
                  <a:lnTo>
                    <a:pt x="90821" y="206838"/>
                  </a:lnTo>
                  <a:lnTo>
                    <a:pt x="2465" y="155758"/>
                  </a:lnTo>
                  <a:lnTo>
                    <a:pt x="2465" y="53694"/>
                  </a:lnTo>
                  <a:lnTo>
                    <a:pt x="90920" y="2712"/>
                  </a:lnTo>
                  <a:close/>
                  <a:moveTo>
                    <a:pt x="90870" y="0"/>
                  </a:moveTo>
                  <a:cubicBezTo>
                    <a:pt x="90649" y="0"/>
                    <a:pt x="90427" y="50"/>
                    <a:pt x="90229" y="148"/>
                  </a:cubicBezTo>
                  <a:lnTo>
                    <a:pt x="592" y="51919"/>
                  </a:lnTo>
                  <a:cubicBezTo>
                    <a:pt x="197" y="52117"/>
                    <a:pt x="0" y="52511"/>
                    <a:pt x="0" y="53004"/>
                  </a:cubicBezTo>
                  <a:lnTo>
                    <a:pt x="0" y="156546"/>
                  </a:lnTo>
                  <a:cubicBezTo>
                    <a:pt x="0" y="156941"/>
                    <a:pt x="197" y="157335"/>
                    <a:pt x="592" y="157533"/>
                  </a:cubicBezTo>
                  <a:lnTo>
                    <a:pt x="90229" y="209304"/>
                  </a:lnTo>
                  <a:cubicBezTo>
                    <a:pt x="90427" y="209402"/>
                    <a:pt x="90723" y="209501"/>
                    <a:pt x="90920" y="209501"/>
                  </a:cubicBezTo>
                  <a:cubicBezTo>
                    <a:pt x="91117" y="209501"/>
                    <a:pt x="91314" y="209501"/>
                    <a:pt x="91511" y="209402"/>
                  </a:cubicBezTo>
                  <a:lnTo>
                    <a:pt x="181149" y="157631"/>
                  </a:lnTo>
                  <a:cubicBezTo>
                    <a:pt x="181544" y="157434"/>
                    <a:pt x="181839" y="156941"/>
                    <a:pt x="181741" y="156546"/>
                  </a:cubicBezTo>
                  <a:lnTo>
                    <a:pt x="181741" y="53004"/>
                  </a:lnTo>
                  <a:cubicBezTo>
                    <a:pt x="181839" y="52511"/>
                    <a:pt x="181544" y="52117"/>
                    <a:pt x="181149" y="51919"/>
                  </a:cubicBezTo>
                  <a:lnTo>
                    <a:pt x="91511" y="148"/>
                  </a:lnTo>
                  <a:cubicBezTo>
                    <a:pt x="91314" y="50"/>
                    <a:pt x="91092" y="0"/>
                    <a:pt x="90870" y="0"/>
                  </a:cubicBezTo>
                  <a:close/>
                </a:path>
              </a:pathLst>
            </a:custGeom>
            <a:solidFill>
              <a:srgbClr val="2A5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60;p13">
              <a:extLst>
                <a:ext uri="{FF2B5EF4-FFF2-40B4-BE49-F238E27FC236}">
                  <a16:creationId xmlns:a16="http://schemas.microsoft.com/office/drawing/2014/main" id="{7297FDAC-FD7B-5D6F-223D-ED10D595FEBC}"/>
                </a:ext>
              </a:extLst>
            </p:cNvPr>
            <p:cNvSpPr/>
            <p:nvPr/>
          </p:nvSpPr>
          <p:spPr>
            <a:xfrm>
              <a:off x="1513550" y="1564450"/>
              <a:ext cx="4481925" cy="1294300"/>
            </a:xfrm>
            <a:custGeom>
              <a:avLst/>
              <a:gdLst/>
              <a:ahLst/>
              <a:cxnLst/>
              <a:rect l="l" t="t" r="r" b="b"/>
              <a:pathLst>
                <a:path w="179277" h="51772" extrusionOk="0">
                  <a:moveTo>
                    <a:pt x="1" y="0"/>
                  </a:moveTo>
                  <a:lnTo>
                    <a:pt x="89639" y="51771"/>
                  </a:lnTo>
                  <a:lnTo>
                    <a:pt x="1792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61;p13">
              <a:extLst>
                <a:ext uri="{FF2B5EF4-FFF2-40B4-BE49-F238E27FC236}">
                  <a16:creationId xmlns:a16="http://schemas.microsoft.com/office/drawing/2014/main" id="{C8138C74-B7A4-2766-4B51-0156EFD0F939}"/>
                </a:ext>
              </a:extLst>
            </p:cNvPr>
            <p:cNvSpPr/>
            <p:nvPr/>
          </p:nvSpPr>
          <p:spPr>
            <a:xfrm>
              <a:off x="1496300" y="1537325"/>
              <a:ext cx="4516425" cy="1351000"/>
            </a:xfrm>
            <a:custGeom>
              <a:avLst/>
              <a:gdLst/>
              <a:ahLst/>
              <a:cxnLst/>
              <a:rect l="l" t="t" r="r" b="b"/>
              <a:pathLst>
                <a:path w="180657" h="54040" extrusionOk="0">
                  <a:moveTo>
                    <a:pt x="1283" y="0"/>
                  </a:moveTo>
                  <a:lnTo>
                    <a:pt x="1" y="2170"/>
                  </a:lnTo>
                  <a:lnTo>
                    <a:pt x="89638" y="53842"/>
                  </a:lnTo>
                  <a:cubicBezTo>
                    <a:pt x="89836" y="53941"/>
                    <a:pt x="90132" y="54040"/>
                    <a:pt x="90329" y="54040"/>
                  </a:cubicBezTo>
                  <a:cubicBezTo>
                    <a:pt x="90526" y="54040"/>
                    <a:pt x="90723" y="54040"/>
                    <a:pt x="90920" y="53941"/>
                  </a:cubicBezTo>
                  <a:lnTo>
                    <a:pt x="180657" y="2170"/>
                  </a:lnTo>
                  <a:lnTo>
                    <a:pt x="179375" y="0"/>
                  </a:lnTo>
                  <a:lnTo>
                    <a:pt x="90329" y="51377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2A5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62;p13">
              <a:extLst>
                <a:ext uri="{FF2B5EF4-FFF2-40B4-BE49-F238E27FC236}">
                  <a16:creationId xmlns:a16="http://schemas.microsoft.com/office/drawing/2014/main" id="{E143C69E-768F-2447-E646-C3F8DE47F3E8}"/>
                </a:ext>
              </a:extLst>
            </p:cNvPr>
            <p:cNvSpPr/>
            <p:nvPr/>
          </p:nvSpPr>
          <p:spPr>
            <a:xfrm>
              <a:off x="4259900" y="2792150"/>
              <a:ext cx="1161175" cy="1530975"/>
            </a:xfrm>
            <a:custGeom>
              <a:avLst/>
              <a:gdLst/>
              <a:ahLst/>
              <a:cxnLst/>
              <a:rect l="l" t="t" r="r" b="b"/>
              <a:pathLst>
                <a:path w="46447" h="61239" extrusionOk="0">
                  <a:moveTo>
                    <a:pt x="23075" y="12919"/>
                  </a:moveTo>
                  <a:lnTo>
                    <a:pt x="36486" y="14004"/>
                  </a:lnTo>
                  <a:lnTo>
                    <a:pt x="36585" y="31655"/>
                  </a:lnTo>
                  <a:lnTo>
                    <a:pt x="23272" y="48222"/>
                  </a:lnTo>
                  <a:lnTo>
                    <a:pt x="9960" y="47137"/>
                  </a:lnTo>
                  <a:lnTo>
                    <a:pt x="9861" y="29486"/>
                  </a:lnTo>
                  <a:lnTo>
                    <a:pt x="23075" y="12919"/>
                  </a:lnTo>
                  <a:close/>
                  <a:moveTo>
                    <a:pt x="23075" y="1"/>
                  </a:moveTo>
                  <a:lnTo>
                    <a:pt x="18145" y="6016"/>
                  </a:lnTo>
                  <a:lnTo>
                    <a:pt x="4931" y="22682"/>
                  </a:lnTo>
                  <a:lnTo>
                    <a:pt x="0" y="28697"/>
                  </a:lnTo>
                  <a:lnTo>
                    <a:pt x="0" y="35205"/>
                  </a:lnTo>
                  <a:lnTo>
                    <a:pt x="0" y="52857"/>
                  </a:lnTo>
                  <a:lnTo>
                    <a:pt x="0" y="59365"/>
                  </a:lnTo>
                  <a:lnTo>
                    <a:pt x="4931" y="59760"/>
                  </a:lnTo>
                  <a:lnTo>
                    <a:pt x="18342" y="60844"/>
                  </a:lnTo>
                  <a:lnTo>
                    <a:pt x="23272" y="61239"/>
                  </a:lnTo>
                  <a:lnTo>
                    <a:pt x="28203" y="55125"/>
                  </a:lnTo>
                  <a:lnTo>
                    <a:pt x="41516" y="38558"/>
                  </a:lnTo>
                  <a:lnTo>
                    <a:pt x="46446" y="32543"/>
                  </a:lnTo>
                  <a:lnTo>
                    <a:pt x="46446" y="26034"/>
                  </a:lnTo>
                  <a:lnTo>
                    <a:pt x="46347" y="8383"/>
                  </a:lnTo>
                  <a:lnTo>
                    <a:pt x="46347" y="1874"/>
                  </a:lnTo>
                  <a:lnTo>
                    <a:pt x="41417" y="1480"/>
                  </a:lnTo>
                  <a:lnTo>
                    <a:pt x="28006" y="395"/>
                  </a:lnTo>
                  <a:lnTo>
                    <a:pt x="23075" y="1"/>
                  </a:lnTo>
                  <a:close/>
                </a:path>
              </a:pathLst>
            </a:custGeom>
            <a:solidFill>
              <a:srgbClr val="2A5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63;p13">
              <a:extLst>
                <a:ext uri="{FF2B5EF4-FFF2-40B4-BE49-F238E27FC236}">
                  <a16:creationId xmlns:a16="http://schemas.microsoft.com/office/drawing/2014/main" id="{0AE6FD3E-F0BA-B18A-8F2C-A02EFEE37326}"/>
                </a:ext>
              </a:extLst>
            </p:cNvPr>
            <p:cNvSpPr/>
            <p:nvPr/>
          </p:nvSpPr>
          <p:spPr>
            <a:xfrm>
              <a:off x="3157900" y="808800"/>
              <a:ext cx="608950" cy="320575"/>
            </a:xfrm>
            <a:custGeom>
              <a:avLst/>
              <a:gdLst/>
              <a:ahLst/>
              <a:cxnLst/>
              <a:rect l="l" t="t" r="r" b="b"/>
              <a:pathLst>
                <a:path w="24358" h="12823" extrusionOk="0">
                  <a:moveTo>
                    <a:pt x="12839" y="1"/>
                  </a:moveTo>
                  <a:cubicBezTo>
                    <a:pt x="10112" y="1"/>
                    <a:pt x="7394" y="666"/>
                    <a:pt x="4931" y="2023"/>
                  </a:cubicBezTo>
                  <a:cubicBezTo>
                    <a:pt x="1" y="4883"/>
                    <a:pt x="691" y="8630"/>
                    <a:pt x="4833" y="10997"/>
                  </a:cubicBezTo>
                  <a:cubicBezTo>
                    <a:pt x="7010" y="12206"/>
                    <a:pt x="9483" y="12822"/>
                    <a:pt x="11981" y="12822"/>
                  </a:cubicBezTo>
                  <a:cubicBezTo>
                    <a:pt x="13556" y="12822"/>
                    <a:pt x="15141" y="12577"/>
                    <a:pt x="16666" y="12082"/>
                  </a:cubicBezTo>
                  <a:lnTo>
                    <a:pt x="15088" y="10208"/>
                  </a:lnTo>
                  <a:cubicBezTo>
                    <a:pt x="14057" y="10552"/>
                    <a:pt x="13010" y="10718"/>
                    <a:pt x="11972" y="10718"/>
                  </a:cubicBezTo>
                  <a:cubicBezTo>
                    <a:pt x="10330" y="10718"/>
                    <a:pt x="8709" y="10303"/>
                    <a:pt x="7199" y="9518"/>
                  </a:cubicBezTo>
                  <a:cubicBezTo>
                    <a:pt x="4636" y="8038"/>
                    <a:pt x="4044" y="5573"/>
                    <a:pt x="7594" y="3502"/>
                  </a:cubicBezTo>
                  <a:cubicBezTo>
                    <a:pt x="9311" y="2513"/>
                    <a:pt x="11221" y="2019"/>
                    <a:pt x="13120" y="2019"/>
                  </a:cubicBezTo>
                  <a:cubicBezTo>
                    <a:pt x="14819" y="2019"/>
                    <a:pt x="16510" y="2415"/>
                    <a:pt x="18047" y="3207"/>
                  </a:cubicBezTo>
                  <a:cubicBezTo>
                    <a:pt x="20611" y="4686"/>
                    <a:pt x="20512" y="6362"/>
                    <a:pt x="19230" y="7644"/>
                  </a:cubicBezTo>
                  <a:lnTo>
                    <a:pt x="22386" y="8630"/>
                  </a:lnTo>
                  <a:cubicBezTo>
                    <a:pt x="24358" y="6757"/>
                    <a:pt x="24358" y="4094"/>
                    <a:pt x="20512" y="1826"/>
                  </a:cubicBezTo>
                  <a:cubicBezTo>
                    <a:pt x="18094" y="617"/>
                    <a:pt x="15463" y="1"/>
                    <a:pt x="128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4;p13">
              <a:extLst>
                <a:ext uri="{FF2B5EF4-FFF2-40B4-BE49-F238E27FC236}">
                  <a16:creationId xmlns:a16="http://schemas.microsoft.com/office/drawing/2014/main" id="{CB472E08-094E-9365-C71C-F678586B9821}"/>
                </a:ext>
              </a:extLst>
            </p:cNvPr>
            <p:cNvSpPr/>
            <p:nvPr/>
          </p:nvSpPr>
          <p:spPr>
            <a:xfrm>
              <a:off x="3522775" y="997425"/>
              <a:ext cx="685375" cy="396925"/>
            </a:xfrm>
            <a:custGeom>
              <a:avLst/>
              <a:gdLst/>
              <a:ahLst/>
              <a:cxnLst/>
              <a:rect l="l" t="t" r="r" b="b"/>
              <a:pathLst>
                <a:path w="27415" h="15877" extrusionOk="0">
                  <a:moveTo>
                    <a:pt x="15088" y="0"/>
                  </a:moveTo>
                  <a:lnTo>
                    <a:pt x="0" y="8777"/>
                  </a:lnTo>
                  <a:lnTo>
                    <a:pt x="2564" y="10256"/>
                  </a:lnTo>
                  <a:lnTo>
                    <a:pt x="9073" y="6509"/>
                  </a:lnTo>
                  <a:lnTo>
                    <a:pt x="16173" y="10650"/>
                  </a:lnTo>
                  <a:lnTo>
                    <a:pt x="9763" y="14398"/>
                  </a:lnTo>
                  <a:lnTo>
                    <a:pt x="12327" y="15877"/>
                  </a:lnTo>
                  <a:lnTo>
                    <a:pt x="27414" y="7100"/>
                  </a:lnTo>
                  <a:lnTo>
                    <a:pt x="24752" y="5621"/>
                  </a:lnTo>
                  <a:lnTo>
                    <a:pt x="18539" y="9171"/>
                  </a:lnTo>
                  <a:lnTo>
                    <a:pt x="11439" y="5128"/>
                  </a:lnTo>
                  <a:lnTo>
                    <a:pt x="17652" y="1480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65;p13">
              <a:extLst>
                <a:ext uri="{FF2B5EF4-FFF2-40B4-BE49-F238E27FC236}">
                  <a16:creationId xmlns:a16="http://schemas.microsoft.com/office/drawing/2014/main" id="{BF55426F-EDF8-B593-44D0-DE0DFA90CA13}"/>
                </a:ext>
              </a:extLst>
            </p:cNvPr>
            <p:cNvSpPr/>
            <p:nvPr/>
          </p:nvSpPr>
          <p:spPr>
            <a:xfrm>
              <a:off x="3882700" y="1288325"/>
              <a:ext cx="599100" cy="347625"/>
            </a:xfrm>
            <a:custGeom>
              <a:avLst/>
              <a:gdLst/>
              <a:ahLst/>
              <a:cxnLst/>
              <a:rect l="l" t="t" r="r" b="b"/>
              <a:pathLst>
                <a:path w="23964" h="13905" extrusionOk="0">
                  <a:moveTo>
                    <a:pt x="19624" y="2466"/>
                  </a:moveTo>
                  <a:lnTo>
                    <a:pt x="15778" y="7396"/>
                  </a:lnTo>
                  <a:lnTo>
                    <a:pt x="11242" y="4734"/>
                  </a:lnTo>
                  <a:lnTo>
                    <a:pt x="19624" y="2466"/>
                  </a:lnTo>
                  <a:close/>
                  <a:moveTo>
                    <a:pt x="20906" y="1"/>
                  </a:moveTo>
                  <a:lnTo>
                    <a:pt x="1" y="5424"/>
                  </a:lnTo>
                  <a:lnTo>
                    <a:pt x="2663" y="7002"/>
                  </a:lnTo>
                  <a:lnTo>
                    <a:pt x="7889" y="5621"/>
                  </a:lnTo>
                  <a:lnTo>
                    <a:pt x="14299" y="9270"/>
                  </a:lnTo>
                  <a:lnTo>
                    <a:pt x="11933" y="12327"/>
                  </a:lnTo>
                  <a:lnTo>
                    <a:pt x="14792" y="13905"/>
                  </a:lnTo>
                  <a:lnTo>
                    <a:pt x="23963" y="1776"/>
                  </a:lnTo>
                  <a:lnTo>
                    <a:pt x="209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66;p13">
              <a:extLst>
                <a:ext uri="{FF2B5EF4-FFF2-40B4-BE49-F238E27FC236}">
                  <a16:creationId xmlns:a16="http://schemas.microsoft.com/office/drawing/2014/main" id="{A26851BB-6553-91F2-E33C-63C2FF87C9D2}"/>
                </a:ext>
              </a:extLst>
            </p:cNvPr>
            <p:cNvSpPr/>
            <p:nvPr/>
          </p:nvSpPr>
          <p:spPr>
            <a:xfrm>
              <a:off x="4301800" y="1446100"/>
              <a:ext cx="443775" cy="258875"/>
            </a:xfrm>
            <a:custGeom>
              <a:avLst/>
              <a:gdLst/>
              <a:ahLst/>
              <a:cxnLst/>
              <a:rect l="l" t="t" r="r" b="b"/>
              <a:pathLst>
                <a:path w="17751" h="10355" extrusionOk="0">
                  <a:moveTo>
                    <a:pt x="15088" y="1"/>
                  </a:moveTo>
                  <a:lnTo>
                    <a:pt x="0" y="8777"/>
                  </a:lnTo>
                  <a:lnTo>
                    <a:pt x="2663" y="10355"/>
                  </a:lnTo>
                  <a:lnTo>
                    <a:pt x="17751" y="1579"/>
                  </a:lnTo>
                  <a:lnTo>
                    <a:pt x="1508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7;p13">
              <a:extLst>
                <a:ext uri="{FF2B5EF4-FFF2-40B4-BE49-F238E27FC236}">
                  <a16:creationId xmlns:a16="http://schemas.microsoft.com/office/drawing/2014/main" id="{150A0A4B-D9A5-B9B9-A353-11D2F9B6FD87}"/>
                </a:ext>
              </a:extLst>
            </p:cNvPr>
            <p:cNvSpPr/>
            <p:nvPr/>
          </p:nvSpPr>
          <p:spPr>
            <a:xfrm>
              <a:off x="4459575" y="1537325"/>
              <a:ext cx="695250" cy="401875"/>
            </a:xfrm>
            <a:custGeom>
              <a:avLst/>
              <a:gdLst/>
              <a:ahLst/>
              <a:cxnLst/>
              <a:rect l="l" t="t" r="r" b="b"/>
              <a:pathLst>
                <a:path w="27810" h="16075" extrusionOk="0">
                  <a:moveTo>
                    <a:pt x="14990" y="0"/>
                  </a:moveTo>
                  <a:lnTo>
                    <a:pt x="1" y="8777"/>
                  </a:lnTo>
                  <a:lnTo>
                    <a:pt x="2565" y="10256"/>
                  </a:lnTo>
                  <a:lnTo>
                    <a:pt x="13905" y="3649"/>
                  </a:lnTo>
                  <a:lnTo>
                    <a:pt x="10059" y="14595"/>
                  </a:lnTo>
                  <a:lnTo>
                    <a:pt x="12721" y="16074"/>
                  </a:lnTo>
                  <a:lnTo>
                    <a:pt x="27809" y="7396"/>
                  </a:lnTo>
                  <a:lnTo>
                    <a:pt x="25147" y="5917"/>
                  </a:lnTo>
                  <a:lnTo>
                    <a:pt x="14497" y="12130"/>
                  </a:lnTo>
                  <a:lnTo>
                    <a:pt x="18342" y="1874"/>
                  </a:lnTo>
                  <a:lnTo>
                    <a:pt x="149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8;p13">
              <a:extLst>
                <a:ext uri="{FF2B5EF4-FFF2-40B4-BE49-F238E27FC236}">
                  <a16:creationId xmlns:a16="http://schemas.microsoft.com/office/drawing/2014/main" id="{1DDAF6A4-0082-F061-17B8-5915A2DD6E0D}"/>
                </a:ext>
              </a:extLst>
            </p:cNvPr>
            <p:cNvSpPr/>
            <p:nvPr/>
          </p:nvSpPr>
          <p:spPr>
            <a:xfrm>
              <a:off x="2479950" y="1133025"/>
              <a:ext cx="441325" cy="357475"/>
            </a:xfrm>
            <a:custGeom>
              <a:avLst/>
              <a:gdLst/>
              <a:ahLst/>
              <a:cxnLst/>
              <a:rect l="l" t="t" r="r" b="b"/>
              <a:pathLst>
                <a:path w="17653" h="14299" extrusionOk="0">
                  <a:moveTo>
                    <a:pt x="15088" y="0"/>
                  </a:moveTo>
                  <a:lnTo>
                    <a:pt x="1" y="8777"/>
                  </a:lnTo>
                  <a:lnTo>
                    <a:pt x="9467" y="14299"/>
                  </a:lnTo>
                  <a:lnTo>
                    <a:pt x="11933" y="12918"/>
                  </a:lnTo>
                  <a:lnTo>
                    <a:pt x="5030" y="8875"/>
                  </a:lnTo>
                  <a:lnTo>
                    <a:pt x="17652" y="1578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9;p13">
              <a:extLst>
                <a:ext uri="{FF2B5EF4-FFF2-40B4-BE49-F238E27FC236}">
                  <a16:creationId xmlns:a16="http://schemas.microsoft.com/office/drawing/2014/main" id="{4E977711-D93E-6323-BC10-8412836E26A2}"/>
                </a:ext>
              </a:extLst>
            </p:cNvPr>
            <p:cNvSpPr/>
            <p:nvPr/>
          </p:nvSpPr>
          <p:spPr>
            <a:xfrm>
              <a:off x="2775800" y="1305575"/>
              <a:ext cx="443775" cy="256425"/>
            </a:xfrm>
            <a:custGeom>
              <a:avLst/>
              <a:gdLst/>
              <a:ahLst/>
              <a:cxnLst/>
              <a:rect l="l" t="t" r="r" b="b"/>
              <a:pathLst>
                <a:path w="17751" h="10257" extrusionOk="0">
                  <a:moveTo>
                    <a:pt x="15088" y="1"/>
                  </a:moveTo>
                  <a:lnTo>
                    <a:pt x="0" y="8777"/>
                  </a:lnTo>
                  <a:lnTo>
                    <a:pt x="2663" y="10257"/>
                  </a:lnTo>
                  <a:lnTo>
                    <a:pt x="17750" y="1480"/>
                  </a:lnTo>
                  <a:lnTo>
                    <a:pt x="1508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70;p13">
              <a:extLst>
                <a:ext uri="{FF2B5EF4-FFF2-40B4-BE49-F238E27FC236}">
                  <a16:creationId xmlns:a16="http://schemas.microsoft.com/office/drawing/2014/main" id="{037628A0-42D4-B00D-EDEA-49AFA5732325}"/>
                </a:ext>
              </a:extLst>
            </p:cNvPr>
            <p:cNvSpPr/>
            <p:nvPr/>
          </p:nvSpPr>
          <p:spPr>
            <a:xfrm>
              <a:off x="2933575" y="1396800"/>
              <a:ext cx="695225" cy="401875"/>
            </a:xfrm>
            <a:custGeom>
              <a:avLst/>
              <a:gdLst/>
              <a:ahLst/>
              <a:cxnLst/>
              <a:rect l="l" t="t" r="r" b="b"/>
              <a:pathLst>
                <a:path w="27809" h="16075" extrusionOk="0">
                  <a:moveTo>
                    <a:pt x="15088" y="1"/>
                  </a:moveTo>
                  <a:lnTo>
                    <a:pt x="0" y="8777"/>
                  </a:lnTo>
                  <a:lnTo>
                    <a:pt x="2564" y="10256"/>
                  </a:lnTo>
                  <a:lnTo>
                    <a:pt x="14003" y="3551"/>
                  </a:lnTo>
                  <a:lnTo>
                    <a:pt x="10059" y="14496"/>
                  </a:lnTo>
                  <a:lnTo>
                    <a:pt x="12721" y="16074"/>
                  </a:lnTo>
                  <a:lnTo>
                    <a:pt x="27809" y="7298"/>
                  </a:lnTo>
                  <a:lnTo>
                    <a:pt x="25245" y="5819"/>
                  </a:lnTo>
                  <a:lnTo>
                    <a:pt x="14496" y="12031"/>
                  </a:lnTo>
                  <a:lnTo>
                    <a:pt x="14496" y="12031"/>
                  </a:lnTo>
                  <a:lnTo>
                    <a:pt x="18342" y="1874"/>
                  </a:lnTo>
                  <a:lnTo>
                    <a:pt x="1508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71;p13">
              <a:extLst>
                <a:ext uri="{FF2B5EF4-FFF2-40B4-BE49-F238E27FC236}">
                  <a16:creationId xmlns:a16="http://schemas.microsoft.com/office/drawing/2014/main" id="{AD756D4B-CCB7-8930-C5C0-7B8A0689EA53}"/>
                </a:ext>
              </a:extLst>
            </p:cNvPr>
            <p:cNvSpPr/>
            <p:nvPr/>
          </p:nvSpPr>
          <p:spPr>
            <a:xfrm>
              <a:off x="3342800" y="1633475"/>
              <a:ext cx="687850" cy="399400"/>
            </a:xfrm>
            <a:custGeom>
              <a:avLst/>
              <a:gdLst/>
              <a:ahLst/>
              <a:cxnLst/>
              <a:rect l="l" t="t" r="r" b="b"/>
              <a:pathLst>
                <a:path w="27514" h="15976" extrusionOk="0">
                  <a:moveTo>
                    <a:pt x="15088" y="0"/>
                  </a:moveTo>
                  <a:lnTo>
                    <a:pt x="1" y="8678"/>
                  </a:lnTo>
                  <a:lnTo>
                    <a:pt x="2565" y="10157"/>
                  </a:lnTo>
                  <a:lnTo>
                    <a:pt x="6903" y="7692"/>
                  </a:lnTo>
                  <a:lnTo>
                    <a:pt x="11144" y="7593"/>
                  </a:lnTo>
                  <a:lnTo>
                    <a:pt x="9270" y="14102"/>
                  </a:lnTo>
                  <a:lnTo>
                    <a:pt x="12524" y="15975"/>
                  </a:lnTo>
                  <a:lnTo>
                    <a:pt x="14694" y="7495"/>
                  </a:lnTo>
                  <a:lnTo>
                    <a:pt x="27513" y="7199"/>
                  </a:lnTo>
                  <a:lnTo>
                    <a:pt x="24160" y="5227"/>
                  </a:lnTo>
                  <a:lnTo>
                    <a:pt x="10355" y="5621"/>
                  </a:lnTo>
                  <a:lnTo>
                    <a:pt x="17652" y="1479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72;p13">
              <a:extLst>
                <a:ext uri="{FF2B5EF4-FFF2-40B4-BE49-F238E27FC236}">
                  <a16:creationId xmlns:a16="http://schemas.microsoft.com/office/drawing/2014/main" id="{D032DADA-C55D-B092-5F14-E72F0EC179FE}"/>
                </a:ext>
              </a:extLst>
            </p:cNvPr>
            <p:cNvSpPr/>
            <p:nvPr/>
          </p:nvSpPr>
          <p:spPr>
            <a:xfrm>
              <a:off x="3722450" y="2858725"/>
              <a:ext cx="64125" cy="2586125"/>
            </a:xfrm>
            <a:custGeom>
              <a:avLst/>
              <a:gdLst/>
              <a:ahLst/>
              <a:cxnLst/>
              <a:rect l="l" t="t" r="r" b="b"/>
              <a:pathLst>
                <a:path w="2565" h="103445" extrusionOk="0">
                  <a:moveTo>
                    <a:pt x="1" y="0"/>
                  </a:moveTo>
                  <a:lnTo>
                    <a:pt x="1" y="103444"/>
                  </a:lnTo>
                  <a:lnTo>
                    <a:pt x="2565" y="103444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A5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73;p13">
              <a:extLst>
                <a:ext uri="{FF2B5EF4-FFF2-40B4-BE49-F238E27FC236}">
                  <a16:creationId xmlns:a16="http://schemas.microsoft.com/office/drawing/2014/main" id="{765B6C53-B4DF-BC9E-C15B-CA890A098D54}"/>
                </a:ext>
              </a:extLst>
            </p:cNvPr>
            <p:cNvSpPr/>
            <p:nvPr/>
          </p:nvSpPr>
          <p:spPr>
            <a:xfrm>
              <a:off x="1779800" y="2363200"/>
              <a:ext cx="167675" cy="249025"/>
            </a:xfrm>
            <a:custGeom>
              <a:avLst/>
              <a:gdLst/>
              <a:ahLst/>
              <a:cxnLst/>
              <a:rect l="l" t="t" r="r" b="b"/>
              <a:pathLst>
                <a:path w="6707" h="9961" extrusionOk="0">
                  <a:moveTo>
                    <a:pt x="5918" y="0"/>
                  </a:moveTo>
                  <a:lnTo>
                    <a:pt x="1" y="888"/>
                  </a:lnTo>
                  <a:lnTo>
                    <a:pt x="1" y="2268"/>
                  </a:lnTo>
                  <a:lnTo>
                    <a:pt x="5918" y="9960"/>
                  </a:lnTo>
                  <a:lnTo>
                    <a:pt x="6608" y="8974"/>
                  </a:lnTo>
                  <a:lnTo>
                    <a:pt x="1776" y="2564"/>
                  </a:lnTo>
                  <a:lnTo>
                    <a:pt x="6707" y="1874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74;p13">
              <a:extLst>
                <a:ext uri="{FF2B5EF4-FFF2-40B4-BE49-F238E27FC236}">
                  <a16:creationId xmlns:a16="http://schemas.microsoft.com/office/drawing/2014/main" id="{3D3442B5-0B4C-F59E-D375-9A9F9B1ED29D}"/>
                </a:ext>
              </a:extLst>
            </p:cNvPr>
            <p:cNvSpPr/>
            <p:nvPr/>
          </p:nvSpPr>
          <p:spPr>
            <a:xfrm>
              <a:off x="2258075" y="2567825"/>
              <a:ext cx="167675" cy="246550"/>
            </a:xfrm>
            <a:custGeom>
              <a:avLst/>
              <a:gdLst/>
              <a:ahLst/>
              <a:cxnLst/>
              <a:rect l="l" t="t" r="r" b="b"/>
              <a:pathLst>
                <a:path w="6707" h="9862" extrusionOk="0">
                  <a:moveTo>
                    <a:pt x="789" y="0"/>
                  </a:moveTo>
                  <a:lnTo>
                    <a:pt x="99" y="888"/>
                  </a:lnTo>
                  <a:lnTo>
                    <a:pt x="4931" y="7297"/>
                  </a:lnTo>
                  <a:lnTo>
                    <a:pt x="1" y="7988"/>
                  </a:lnTo>
                  <a:lnTo>
                    <a:pt x="789" y="9861"/>
                  </a:lnTo>
                  <a:lnTo>
                    <a:pt x="6706" y="9072"/>
                  </a:lnTo>
                  <a:lnTo>
                    <a:pt x="6706" y="7593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75;p13">
              <a:extLst>
                <a:ext uri="{FF2B5EF4-FFF2-40B4-BE49-F238E27FC236}">
                  <a16:creationId xmlns:a16="http://schemas.microsoft.com/office/drawing/2014/main" id="{D2BDB361-1232-6178-BCF2-0DBCBB9FCAB8}"/>
                </a:ext>
              </a:extLst>
            </p:cNvPr>
            <p:cNvSpPr/>
            <p:nvPr/>
          </p:nvSpPr>
          <p:spPr>
            <a:xfrm>
              <a:off x="2011550" y="2484000"/>
              <a:ext cx="180000" cy="212025"/>
            </a:xfrm>
            <a:custGeom>
              <a:avLst/>
              <a:gdLst/>
              <a:ahLst/>
              <a:cxnLst/>
              <a:rect l="l" t="t" r="r" b="b"/>
              <a:pathLst>
                <a:path w="7200" h="8481" extrusionOk="0">
                  <a:moveTo>
                    <a:pt x="6016" y="0"/>
                  </a:moveTo>
                  <a:lnTo>
                    <a:pt x="0" y="6805"/>
                  </a:lnTo>
                  <a:lnTo>
                    <a:pt x="1282" y="8481"/>
                  </a:lnTo>
                  <a:lnTo>
                    <a:pt x="7199" y="1677"/>
                  </a:lnTo>
                  <a:lnTo>
                    <a:pt x="60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76;p13">
              <a:extLst>
                <a:ext uri="{FF2B5EF4-FFF2-40B4-BE49-F238E27FC236}">
                  <a16:creationId xmlns:a16="http://schemas.microsoft.com/office/drawing/2014/main" id="{CA58B4F9-0956-5E86-C4E1-C3FD7B2844AC}"/>
                </a:ext>
              </a:extLst>
            </p:cNvPr>
            <p:cNvSpPr/>
            <p:nvPr/>
          </p:nvSpPr>
          <p:spPr>
            <a:xfrm>
              <a:off x="1774875" y="3627900"/>
              <a:ext cx="167675" cy="249000"/>
            </a:xfrm>
            <a:custGeom>
              <a:avLst/>
              <a:gdLst/>
              <a:ahLst/>
              <a:cxnLst/>
              <a:rect l="l" t="t" r="r" b="b"/>
              <a:pathLst>
                <a:path w="6707" h="9960" extrusionOk="0">
                  <a:moveTo>
                    <a:pt x="5917" y="0"/>
                  </a:moveTo>
                  <a:lnTo>
                    <a:pt x="1" y="789"/>
                  </a:lnTo>
                  <a:lnTo>
                    <a:pt x="1" y="2268"/>
                  </a:lnTo>
                  <a:lnTo>
                    <a:pt x="5917" y="9960"/>
                  </a:lnTo>
                  <a:lnTo>
                    <a:pt x="6706" y="8974"/>
                  </a:lnTo>
                  <a:lnTo>
                    <a:pt x="1776" y="2564"/>
                  </a:lnTo>
                  <a:lnTo>
                    <a:pt x="6706" y="1874"/>
                  </a:lnTo>
                  <a:lnTo>
                    <a:pt x="59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77;p13">
              <a:extLst>
                <a:ext uri="{FF2B5EF4-FFF2-40B4-BE49-F238E27FC236}">
                  <a16:creationId xmlns:a16="http://schemas.microsoft.com/office/drawing/2014/main" id="{40C4EABC-22DF-9B83-8766-5BB972AE1C65}"/>
                </a:ext>
              </a:extLst>
            </p:cNvPr>
            <p:cNvSpPr/>
            <p:nvPr/>
          </p:nvSpPr>
          <p:spPr>
            <a:xfrm>
              <a:off x="2255600" y="3830050"/>
              <a:ext cx="167675" cy="249025"/>
            </a:xfrm>
            <a:custGeom>
              <a:avLst/>
              <a:gdLst/>
              <a:ahLst/>
              <a:cxnLst/>
              <a:rect l="l" t="t" r="r" b="b"/>
              <a:pathLst>
                <a:path w="6707" h="9961" extrusionOk="0">
                  <a:moveTo>
                    <a:pt x="790" y="0"/>
                  </a:moveTo>
                  <a:lnTo>
                    <a:pt x="1" y="1085"/>
                  </a:lnTo>
                  <a:lnTo>
                    <a:pt x="4932" y="7396"/>
                  </a:lnTo>
                  <a:lnTo>
                    <a:pt x="1" y="8087"/>
                  </a:lnTo>
                  <a:lnTo>
                    <a:pt x="790" y="9960"/>
                  </a:lnTo>
                  <a:lnTo>
                    <a:pt x="6707" y="9171"/>
                  </a:lnTo>
                  <a:lnTo>
                    <a:pt x="6707" y="7692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78;p13">
              <a:extLst>
                <a:ext uri="{FF2B5EF4-FFF2-40B4-BE49-F238E27FC236}">
                  <a16:creationId xmlns:a16="http://schemas.microsoft.com/office/drawing/2014/main" id="{07FC102B-946E-AD29-BBE7-7801E2348968}"/>
                </a:ext>
              </a:extLst>
            </p:cNvPr>
            <p:cNvSpPr/>
            <p:nvPr/>
          </p:nvSpPr>
          <p:spPr>
            <a:xfrm>
              <a:off x="2009075" y="3748700"/>
              <a:ext cx="180000" cy="209575"/>
            </a:xfrm>
            <a:custGeom>
              <a:avLst/>
              <a:gdLst/>
              <a:ahLst/>
              <a:cxnLst/>
              <a:rect l="l" t="t" r="r" b="b"/>
              <a:pathLst>
                <a:path w="7200" h="8383" extrusionOk="0">
                  <a:moveTo>
                    <a:pt x="5918" y="0"/>
                  </a:moveTo>
                  <a:lnTo>
                    <a:pt x="1" y="6804"/>
                  </a:lnTo>
                  <a:lnTo>
                    <a:pt x="1184" y="8382"/>
                  </a:lnTo>
                  <a:lnTo>
                    <a:pt x="7199" y="1677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79;p13">
              <a:extLst>
                <a:ext uri="{FF2B5EF4-FFF2-40B4-BE49-F238E27FC236}">
                  <a16:creationId xmlns:a16="http://schemas.microsoft.com/office/drawing/2014/main" id="{F85F5515-2B9C-5E26-7547-8D5B333254B8}"/>
                </a:ext>
              </a:extLst>
            </p:cNvPr>
            <p:cNvSpPr/>
            <p:nvPr/>
          </p:nvSpPr>
          <p:spPr>
            <a:xfrm>
              <a:off x="1777350" y="2688625"/>
              <a:ext cx="1126650" cy="710025"/>
            </a:xfrm>
            <a:custGeom>
              <a:avLst/>
              <a:gdLst/>
              <a:ahLst/>
              <a:cxnLst/>
              <a:rect l="l" t="t" r="r" b="b"/>
              <a:pathLst>
                <a:path w="45066" h="28401" extrusionOk="0">
                  <a:moveTo>
                    <a:pt x="0" y="0"/>
                  </a:moveTo>
                  <a:lnTo>
                    <a:pt x="0" y="2367"/>
                  </a:lnTo>
                  <a:lnTo>
                    <a:pt x="45066" y="28400"/>
                  </a:lnTo>
                  <a:lnTo>
                    <a:pt x="45066" y="260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80;p13">
              <a:extLst>
                <a:ext uri="{FF2B5EF4-FFF2-40B4-BE49-F238E27FC236}">
                  <a16:creationId xmlns:a16="http://schemas.microsoft.com/office/drawing/2014/main" id="{F6B51C73-A10C-CABE-632C-44F2826E8936}"/>
                </a:ext>
              </a:extLst>
            </p:cNvPr>
            <p:cNvSpPr/>
            <p:nvPr/>
          </p:nvSpPr>
          <p:spPr>
            <a:xfrm>
              <a:off x="1777350" y="3009100"/>
              <a:ext cx="1664100" cy="1020650"/>
            </a:xfrm>
            <a:custGeom>
              <a:avLst/>
              <a:gdLst/>
              <a:ahLst/>
              <a:cxnLst/>
              <a:rect l="l" t="t" r="r" b="b"/>
              <a:pathLst>
                <a:path w="66564" h="40826" extrusionOk="0">
                  <a:moveTo>
                    <a:pt x="0" y="1"/>
                  </a:moveTo>
                  <a:lnTo>
                    <a:pt x="0" y="2466"/>
                  </a:lnTo>
                  <a:lnTo>
                    <a:pt x="66563" y="40826"/>
                  </a:lnTo>
                  <a:lnTo>
                    <a:pt x="66563" y="38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81;p13">
              <a:extLst>
                <a:ext uri="{FF2B5EF4-FFF2-40B4-BE49-F238E27FC236}">
                  <a16:creationId xmlns:a16="http://schemas.microsoft.com/office/drawing/2014/main" id="{2CFD539F-E6E8-0B9E-8906-C716D7F764F4}"/>
                </a:ext>
              </a:extLst>
            </p:cNvPr>
            <p:cNvSpPr/>
            <p:nvPr/>
          </p:nvSpPr>
          <p:spPr>
            <a:xfrm>
              <a:off x="1777350" y="3166875"/>
              <a:ext cx="855475" cy="552250"/>
            </a:xfrm>
            <a:custGeom>
              <a:avLst/>
              <a:gdLst/>
              <a:ahLst/>
              <a:cxnLst/>
              <a:rect l="l" t="t" r="r" b="b"/>
              <a:pathLst>
                <a:path w="34219" h="22090" extrusionOk="0">
                  <a:moveTo>
                    <a:pt x="0" y="1"/>
                  </a:moveTo>
                  <a:lnTo>
                    <a:pt x="0" y="2269"/>
                  </a:lnTo>
                  <a:lnTo>
                    <a:pt x="34219" y="22090"/>
                  </a:lnTo>
                  <a:lnTo>
                    <a:pt x="34219" y="197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82;p13">
              <a:extLst>
                <a:ext uri="{FF2B5EF4-FFF2-40B4-BE49-F238E27FC236}">
                  <a16:creationId xmlns:a16="http://schemas.microsoft.com/office/drawing/2014/main" id="{116EBA26-73F9-FDB7-1E28-9D156FCA10DD}"/>
                </a:ext>
              </a:extLst>
            </p:cNvPr>
            <p:cNvSpPr/>
            <p:nvPr/>
          </p:nvSpPr>
          <p:spPr>
            <a:xfrm>
              <a:off x="1777350" y="3314800"/>
              <a:ext cx="1126650" cy="710025"/>
            </a:xfrm>
            <a:custGeom>
              <a:avLst/>
              <a:gdLst/>
              <a:ahLst/>
              <a:cxnLst/>
              <a:rect l="l" t="t" r="r" b="b"/>
              <a:pathLst>
                <a:path w="45066" h="28401" extrusionOk="0">
                  <a:moveTo>
                    <a:pt x="0" y="0"/>
                  </a:moveTo>
                  <a:lnTo>
                    <a:pt x="0" y="2367"/>
                  </a:lnTo>
                  <a:lnTo>
                    <a:pt x="44967" y="28401"/>
                  </a:lnTo>
                  <a:lnTo>
                    <a:pt x="45066" y="259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83;p13">
              <a:extLst>
                <a:ext uri="{FF2B5EF4-FFF2-40B4-BE49-F238E27FC236}">
                  <a16:creationId xmlns:a16="http://schemas.microsoft.com/office/drawing/2014/main" id="{ACAE0033-152F-674E-1CAA-B06F347FA466}"/>
                </a:ext>
              </a:extLst>
            </p:cNvPr>
            <p:cNvSpPr/>
            <p:nvPr/>
          </p:nvSpPr>
          <p:spPr>
            <a:xfrm>
              <a:off x="1777350" y="2856250"/>
              <a:ext cx="1577800" cy="968900"/>
            </a:xfrm>
            <a:custGeom>
              <a:avLst/>
              <a:gdLst/>
              <a:ahLst/>
              <a:cxnLst/>
              <a:rect l="l" t="t" r="r" b="b"/>
              <a:pathLst>
                <a:path w="63112" h="38756" extrusionOk="0">
                  <a:moveTo>
                    <a:pt x="0" y="1"/>
                  </a:moveTo>
                  <a:lnTo>
                    <a:pt x="0" y="2367"/>
                  </a:lnTo>
                  <a:lnTo>
                    <a:pt x="63013" y="38755"/>
                  </a:lnTo>
                  <a:lnTo>
                    <a:pt x="63112" y="363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4" name="Google Shape;1788;p80">
            <a:extLst>
              <a:ext uri="{FF2B5EF4-FFF2-40B4-BE49-F238E27FC236}">
                <a16:creationId xmlns:a16="http://schemas.microsoft.com/office/drawing/2014/main" id="{543A9250-D886-7F28-33F4-40D1C1E0EF20}"/>
              </a:ext>
            </a:extLst>
          </p:cNvPr>
          <p:cNvSpPr/>
          <p:nvPr/>
        </p:nvSpPr>
        <p:spPr>
          <a:xfrm>
            <a:off x="586886" y="2494155"/>
            <a:ext cx="1469893" cy="1999915"/>
          </a:xfrm>
          <a:custGeom>
            <a:avLst/>
            <a:gdLst/>
            <a:ahLst/>
            <a:cxnLst/>
            <a:rect l="l" t="t" r="r" b="b"/>
            <a:pathLst>
              <a:path w="4332" h="5961" extrusionOk="0">
                <a:moveTo>
                  <a:pt x="2003" y="1"/>
                </a:moveTo>
                <a:lnTo>
                  <a:pt x="1863" y="47"/>
                </a:lnTo>
                <a:lnTo>
                  <a:pt x="1724" y="140"/>
                </a:lnTo>
                <a:lnTo>
                  <a:pt x="1631" y="233"/>
                </a:lnTo>
                <a:lnTo>
                  <a:pt x="1538" y="326"/>
                </a:lnTo>
                <a:lnTo>
                  <a:pt x="1444" y="466"/>
                </a:lnTo>
                <a:lnTo>
                  <a:pt x="1398" y="606"/>
                </a:lnTo>
                <a:lnTo>
                  <a:pt x="1398" y="746"/>
                </a:lnTo>
                <a:lnTo>
                  <a:pt x="1398" y="932"/>
                </a:lnTo>
                <a:lnTo>
                  <a:pt x="1444" y="1071"/>
                </a:lnTo>
                <a:lnTo>
                  <a:pt x="1538" y="1211"/>
                </a:lnTo>
                <a:lnTo>
                  <a:pt x="1631" y="1304"/>
                </a:lnTo>
                <a:lnTo>
                  <a:pt x="1724" y="1397"/>
                </a:lnTo>
                <a:lnTo>
                  <a:pt x="1863" y="1491"/>
                </a:lnTo>
                <a:lnTo>
                  <a:pt x="2003" y="1491"/>
                </a:lnTo>
                <a:lnTo>
                  <a:pt x="2143" y="1537"/>
                </a:lnTo>
                <a:lnTo>
                  <a:pt x="2283" y="1491"/>
                </a:lnTo>
                <a:lnTo>
                  <a:pt x="2422" y="1491"/>
                </a:lnTo>
                <a:lnTo>
                  <a:pt x="2562" y="1397"/>
                </a:lnTo>
                <a:lnTo>
                  <a:pt x="2702" y="1304"/>
                </a:lnTo>
                <a:lnTo>
                  <a:pt x="2795" y="1211"/>
                </a:lnTo>
                <a:lnTo>
                  <a:pt x="2841" y="1071"/>
                </a:lnTo>
                <a:lnTo>
                  <a:pt x="2888" y="932"/>
                </a:lnTo>
                <a:lnTo>
                  <a:pt x="2888" y="746"/>
                </a:lnTo>
                <a:lnTo>
                  <a:pt x="2888" y="606"/>
                </a:lnTo>
                <a:lnTo>
                  <a:pt x="2841" y="466"/>
                </a:lnTo>
                <a:lnTo>
                  <a:pt x="2795" y="326"/>
                </a:lnTo>
                <a:lnTo>
                  <a:pt x="2702" y="233"/>
                </a:lnTo>
                <a:lnTo>
                  <a:pt x="2562" y="140"/>
                </a:lnTo>
                <a:lnTo>
                  <a:pt x="2422" y="47"/>
                </a:lnTo>
                <a:lnTo>
                  <a:pt x="2283" y="1"/>
                </a:lnTo>
                <a:close/>
                <a:moveTo>
                  <a:pt x="1491" y="1630"/>
                </a:moveTo>
                <a:lnTo>
                  <a:pt x="1351" y="1677"/>
                </a:lnTo>
                <a:lnTo>
                  <a:pt x="1165" y="1723"/>
                </a:lnTo>
                <a:lnTo>
                  <a:pt x="1025" y="1816"/>
                </a:lnTo>
                <a:lnTo>
                  <a:pt x="886" y="2003"/>
                </a:lnTo>
                <a:lnTo>
                  <a:pt x="48" y="3306"/>
                </a:lnTo>
                <a:lnTo>
                  <a:pt x="1" y="3400"/>
                </a:lnTo>
                <a:lnTo>
                  <a:pt x="1" y="3493"/>
                </a:lnTo>
                <a:lnTo>
                  <a:pt x="1" y="3586"/>
                </a:lnTo>
                <a:lnTo>
                  <a:pt x="94" y="3725"/>
                </a:lnTo>
                <a:lnTo>
                  <a:pt x="187" y="3772"/>
                </a:lnTo>
                <a:lnTo>
                  <a:pt x="327" y="3819"/>
                </a:lnTo>
                <a:lnTo>
                  <a:pt x="467" y="3772"/>
                </a:lnTo>
                <a:lnTo>
                  <a:pt x="560" y="3679"/>
                </a:lnTo>
                <a:lnTo>
                  <a:pt x="1351" y="2515"/>
                </a:lnTo>
                <a:lnTo>
                  <a:pt x="1491" y="2515"/>
                </a:lnTo>
                <a:lnTo>
                  <a:pt x="1491" y="2934"/>
                </a:lnTo>
                <a:lnTo>
                  <a:pt x="653" y="4331"/>
                </a:lnTo>
                <a:lnTo>
                  <a:pt x="653" y="4470"/>
                </a:lnTo>
                <a:lnTo>
                  <a:pt x="653" y="4517"/>
                </a:lnTo>
                <a:lnTo>
                  <a:pt x="699" y="4610"/>
                </a:lnTo>
                <a:lnTo>
                  <a:pt x="746" y="4657"/>
                </a:lnTo>
                <a:lnTo>
                  <a:pt x="1491" y="4657"/>
                </a:lnTo>
                <a:lnTo>
                  <a:pt x="1491" y="5588"/>
                </a:lnTo>
                <a:lnTo>
                  <a:pt x="1538" y="5728"/>
                </a:lnTo>
                <a:lnTo>
                  <a:pt x="1631" y="5867"/>
                </a:lnTo>
                <a:lnTo>
                  <a:pt x="1724" y="5960"/>
                </a:lnTo>
                <a:lnTo>
                  <a:pt x="2562" y="5960"/>
                </a:lnTo>
                <a:lnTo>
                  <a:pt x="2702" y="5867"/>
                </a:lnTo>
                <a:lnTo>
                  <a:pt x="2795" y="5728"/>
                </a:lnTo>
                <a:lnTo>
                  <a:pt x="2795" y="5588"/>
                </a:lnTo>
                <a:lnTo>
                  <a:pt x="2795" y="4657"/>
                </a:lnTo>
                <a:lnTo>
                  <a:pt x="3540" y="4657"/>
                </a:lnTo>
                <a:lnTo>
                  <a:pt x="3586" y="4610"/>
                </a:lnTo>
                <a:lnTo>
                  <a:pt x="3633" y="4517"/>
                </a:lnTo>
                <a:lnTo>
                  <a:pt x="3679" y="4470"/>
                </a:lnTo>
                <a:lnTo>
                  <a:pt x="3633" y="4331"/>
                </a:lnTo>
                <a:lnTo>
                  <a:pt x="2795" y="2934"/>
                </a:lnTo>
                <a:lnTo>
                  <a:pt x="2795" y="2515"/>
                </a:lnTo>
                <a:lnTo>
                  <a:pt x="2934" y="2515"/>
                </a:lnTo>
                <a:lnTo>
                  <a:pt x="3726" y="3679"/>
                </a:lnTo>
                <a:lnTo>
                  <a:pt x="3819" y="3772"/>
                </a:lnTo>
                <a:lnTo>
                  <a:pt x="4005" y="3819"/>
                </a:lnTo>
                <a:lnTo>
                  <a:pt x="4098" y="3772"/>
                </a:lnTo>
                <a:lnTo>
                  <a:pt x="4238" y="3725"/>
                </a:lnTo>
                <a:lnTo>
                  <a:pt x="4285" y="3586"/>
                </a:lnTo>
                <a:lnTo>
                  <a:pt x="4331" y="3493"/>
                </a:lnTo>
                <a:lnTo>
                  <a:pt x="4285" y="3400"/>
                </a:lnTo>
                <a:lnTo>
                  <a:pt x="4285" y="3306"/>
                </a:lnTo>
                <a:lnTo>
                  <a:pt x="3400" y="2003"/>
                </a:lnTo>
                <a:lnTo>
                  <a:pt x="3260" y="1816"/>
                </a:lnTo>
                <a:lnTo>
                  <a:pt x="3121" y="1723"/>
                </a:lnTo>
                <a:lnTo>
                  <a:pt x="2981" y="1677"/>
                </a:lnTo>
                <a:lnTo>
                  <a:pt x="2795" y="1630"/>
                </a:lnTo>
                <a:close/>
              </a:path>
            </a:pathLst>
          </a:custGeom>
          <a:solidFill>
            <a:srgbClr val="365BD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Hexagon 14">
            <a:extLst>
              <a:ext uri="{FF2B5EF4-FFF2-40B4-BE49-F238E27FC236}">
                <a16:creationId xmlns:a16="http://schemas.microsoft.com/office/drawing/2014/main" id="{2CEFE7DA-00D1-3FE6-908B-F83207EEED0B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59" name="TextBox 15">
            <a:extLst>
              <a:ext uri="{FF2B5EF4-FFF2-40B4-BE49-F238E27FC236}">
                <a16:creationId xmlns:a16="http://schemas.microsoft.com/office/drawing/2014/main" id="{941AC5BD-EA03-B35A-4A91-408A38345FDB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0" name="Google Shape;1339;p77">
            <a:extLst>
              <a:ext uri="{FF2B5EF4-FFF2-40B4-BE49-F238E27FC236}">
                <a16:creationId xmlns:a16="http://schemas.microsoft.com/office/drawing/2014/main" id="{CDCE6758-85C4-76FD-6C14-252EB297FCCB}"/>
              </a:ext>
            </a:extLst>
          </p:cNvPr>
          <p:cNvSpPr/>
          <p:nvPr/>
        </p:nvSpPr>
        <p:spPr>
          <a:xfrm>
            <a:off x="5743189" y="3523913"/>
            <a:ext cx="710735" cy="285347"/>
          </a:xfrm>
          <a:custGeom>
            <a:avLst/>
            <a:gdLst/>
            <a:ahLst/>
            <a:cxnLst/>
            <a:rect l="l" t="t" r="r" b="b"/>
            <a:pathLst>
              <a:path w="5951" h="2650" extrusionOk="0">
                <a:moveTo>
                  <a:pt x="4463" y="0"/>
                </a:moveTo>
                <a:lnTo>
                  <a:pt x="4416" y="47"/>
                </a:lnTo>
                <a:lnTo>
                  <a:pt x="4370" y="140"/>
                </a:lnTo>
                <a:lnTo>
                  <a:pt x="4370" y="883"/>
                </a:lnTo>
                <a:lnTo>
                  <a:pt x="94" y="883"/>
                </a:lnTo>
                <a:lnTo>
                  <a:pt x="1" y="930"/>
                </a:lnTo>
                <a:lnTo>
                  <a:pt x="1" y="1023"/>
                </a:lnTo>
                <a:lnTo>
                  <a:pt x="1" y="1673"/>
                </a:lnTo>
                <a:lnTo>
                  <a:pt x="1" y="1720"/>
                </a:lnTo>
                <a:lnTo>
                  <a:pt x="94" y="1766"/>
                </a:lnTo>
                <a:lnTo>
                  <a:pt x="4370" y="1766"/>
                </a:lnTo>
                <a:lnTo>
                  <a:pt x="4370" y="2556"/>
                </a:lnTo>
                <a:lnTo>
                  <a:pt x="4416" y="2603"/>
                </a:lnTo>
                <a:lnTo>
                  <a:pt x="4463" y="2649"/>
                </a:lnTo>
                <a:lnTo>
                  <a:pt x="4509" y="2649"/>
                </a:lnTo>
                <a:lnTo>
                  <a:pt x="4556" y="2603"/>
                </a:lnTo>
                <a:lnTo>
                  <a:pt x="5904" y="1394"/>
                </a:lnTo>
                <a:lnTo>
                  <a:pt x="5950" y="1301"/>
                </a:lnTo>
                <a:lnTo>
                  <a:pt x="5904" y="1255"/>
                </a:lnTo>
                <a:lnTo>
                  <a:pt x="4556" y="47"/>
                </a:lnTo>
                <a:lnTo>
                  <a:pt x="4509" y="0"/>
                </a:lnTo>
                <a:close/>
              </a:path>
            </a:pathLst>
          </a:custGeom>
          <a:noFill/>
          <a:ln>
            <a:solidFill>
              <a:srgbClr val="365BD3"/>
            </a:solidFill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1339;p77">
            <a:extLst>
              <a:ext uri="{FF2B5EF4-FFF2-40B4-BE49-F238E27FC236}">
                <a16:creationId xmlns:a16="http://schemas.microsoft.com/office/drawing/2014/main" id="{2ADC85F2-C8AA-E2DE-5D35-24E02CA6E431}"/>
              </a:ext>
            </a:extLst>
          </p:cNvPr>
          <p:cNvSpPr/>
          <p:nvPr/>
        </p:nvSpPr>
        <p:spPr>
          <a:xfrm>
            <a:off x="2425831" y="3539623"/>
            <a:ext cx="710735" cy="285347"/>
          </a:xfrm>
          <a:custGeom>
            <a:avLst/>
            <a:gdLst/>
            <a:ahLst/>
            <a:cxnLst/>
            <a:rect l="l" t="t" r="r" b="b"/>
            <a:pathLst>
              <a:path w="5951" h="2650" extrusionOk="0">
                <a:moveTo>
                  <a:pt x="4463" y="0"/>
                </a:moveTo>
                <a:lnTo>
                  <a:pt x="4416" y="47"/>
                </a:lnTo>
                <a:lnTo>
                  <a:pt x="4370" y="140"/>
                </a:lnTo>
                <a:lnTo>
                  <a:pt x="4370" y="883"/>
                </a:lnTo>
                <a:lnTo>
                  <a:pt x="94" y="883"/>
                </a:lnTo>
                <a:lnTo>
                  <a:pt x="1" y="930"/>
                </a:lnTo>
                <a:lnTo>
                  <a:pt x="1" y="1023"/>
                </a:lnTo>
                <a:lnTo>
                  <a:pt x="1" y="1673"/>
                </a:lnTo>
                <a:lnTo>
                  <a:pt x="1" y="1720"/>
                </a:lnTo>
                <a:lnTo>
                  <a:pt x="94" y="1766"/>
                </a:lnTo>
                <a:lnTo>
                  <a:pt x="4370" y="1766"/>
                </a:lnTo>
                <a:lnTo>
                  <a:pt x="4370" y="2556"/>
                </a:lnTo>
                <a:lnTo>
                  <a:pt x="4416" y="2603"/>
                </a:lnTo>
                <a:lnTo>
                  <a:pt x="4463" y="2649"/>
                </a:lnTo>
                <a:lnTo>
                  <a:pt x="4509" y="2649"/>
                </a:lnTo>
                <a:lnTo>
                  <a:pt x="4556" y="2603"/>
                </a:lnTo>
                <a:lnTo>
                  <a:pt x="5904" y="1394"/>
                </a:lnTo>
                <a:lnTo>
                  <a:pt x="5950" y="1301"/>
                </a:lnTo>
                <a:lnTo>
                  <a:pt x="5904" y="1255"/>
                </a:lnTo>
                <a:lnTo>
                  <a:pt x="4556" y="47"/>
                </a:lnTo>
                <a:lnTo>
                  <a:pt x="4509" y="0"/>
                </a:lnTo>
                <a:close/>
              </a:path>
            </a:pathLst>
          </a:custGeom>
          <a:noFill/>
          <a:ln>
            <a:solidFill>
              <a:srgbClr val="365BD3"/>
            </a:solidFill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CED2E3-0634-A52B-4DBF-1243971EF3A5}"/>
              </a:ext>
            </a:extLst>
          </p:cNvPr>
          <p:cNvGrpSpPr/>
          <p:nvPr/>
        </p:nvGrpSpPr>
        <p:grpSpPr>
          <a:xfrm>
            <a:off x="7778123" y="1763637"/>
            <a:ext cx="5774427" cy="3612204"/>
            <a:chOff x="7778123" y="1763637"/>
            <a:chExt cx="5774427" cy="361220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6E120BA-B053-8D47-1599-F71A36A71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8123" y="1763637"/>
              <a:ext cx="5774427" cy="3489133"/>
            </a:xfrm>
            <a:prstGeom prst="rect">
              <a:avLst/>
            </a:prstGeom>
          </p:spPr>
        </p:pic>
        <p:sp>
          <p:nvSpPr>
            <p:cNvPr id="1154" name="Google Shape;1154;p72"/>
            <p:cNvSpPr txBox="1"/>
            <p:nvPr/>
          </p:nvSpPr>
          <p:spPr>
            <a:xfrm>
              <a:off x="9817790" y="4916241"/>
              <a:ext cx="1706400" cy="45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spcAft>
                  <a:spcPts val="2133"/>
                </a:spcAft>
              </a:pPr>
              <a:r>
                <a:rPr lang="en" sz="1467" b="1" dirty="0">
                  <a:solidFill>
                    <a:srgbClr val="365BD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Minted NFT</a:t>
              </a:r>
              <a:endParaRPr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2" name="Google Shape;1339;p77">
              <a:extLst>
                <a:ext uri="{FF2B5EF4-FFF2-40B4-BE49-F238E27FC236}">
                  <a16:creationId xmlns:a16="http://schemas.microsoft.com/office/drawing/2014/main" id="{7C7AF2B4-6B31-46A4-678B-BB7257E2978A}"/>
                </a:ext>
              </a:extLst>
            </p:cNvPr>
            <p:cNvSpPr/>
            <p:nvPr/>
          </p:nvSpPr>
          <p:spPr>
            <a:xfrm>
              <a:off x="8671430" y="3488837"/>
              <a:ext cx="710735" cy="285347"/>
            </a:xfrm>
            <a:custGeom>
              <a:avLst/>
              <a:gdLst/>
              <a:ahLst/>
              <a:cxnLst/>
              <a:rect l="l" t="t" r="r" b="b"/>
              <a:pathLst>
                <a:path w="5951" h="2650" extrusionOk="0">
                  <a:moveTo>
                    <a:pt x="4463" y="0"/>
                  </a:moveTo>
                  <a:lnTo>
                    <a:pt x="4416" y="47"/>
                  </a:lnTo>
                  <a:lnTo>
                    <a:pt x="4370" y="140"/>
                  </a:lnTo>
                  <a:lnTo>
                    <a:pt x="4370" y="883"/>
                  </a:lnTo>
                  <a:lnTo>
                    <a:pt x="94" y="883"/>
                  </a:lnTo>
                  <a:lnTo>
                    <a:pt x="1" y="930"/>
                  </a:lnTo>
                  <a:lnTo>
                    <a:pt x="1" y="1023"/>
                  </a:lnTo>
                  <a:lnTo>
                    <a:pt x="1" y="1673"/>
                  </a:lnTo>
                  <a:lnTo>
                    <a:pt x="1" y="1720"/>
                  </a:lnTo>
                  <a:lnTo>
                    <a:pt x="94" y="1766"/>
                  </a:lnTo>
                  <a:lnTo>
                    <a:pt x="4370" y="1766"/>
                  </a:lnTo>
                  <a:lnTo>
                    <a:pt x="4370" y="2556"/>
                  </a:lnTo>
                  <a:lnTo>
                    <a:pt x="4416" y="2603"/>
                  </a:lnTo>
                  <a:lnTo>
                    <a:pt x="4463" y="2649"/>
                  </a:lnTo>
                  <a:lnTo>
                    <a:pt x="4509" y="2649"/>
                  </a:lnTo>
                  <a:lnTo>
                    <a:pt x="4556" y="2603"/>
                  </a:lnTo>
                  <a:lnTo>
                    <a:pt x="5904" y="1394"/>
                  </a:lnTo>
                  <a:lnTo>
                    <a:pt x="5950" y="1301"/>
                  </a:lnTo>
                  <a:lnTo>
                    <a:pt x="5904" y="1255"/>
                  </a:lnTo>
                  <a:lnTo>
                    <a:pt x="4556" y="47"/>
                  </a:lnTo>
                  <a:lnTo>
                    <a:pt x="4509" y="0"/>
                  </a:lnTo>
                  <a:close/>
                </a:path>
              </a:pathLst>
            </a:custGeom>
            <a:noFill/>
            <a:ln>
              <a:solidFill>
                <a:srgbClr val="365BD3"/>
              </a:solidFill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6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8" grpId="0"/>
      <p:bldP spid="1151" grpId="0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E87D4-F1D0-42F6-B076-4E3B0B74A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3927" y="1354617"/>
            <a:ext cx="7570187" cy="4258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E1C752-5C9B-AB2D-AED8-969C140EF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739" y="1354617"/>
            <a:ext cx="7570187" cy="4258229"/>
          </a:xfrm>
          <a:prstGeom prst="rect">
            <a:avLst/>
          </a:prstGeom>
        </p:spPr>
      </p:pic>
      <p:sp>
        <p:nvSpPr>
          <p:cNvPr id="173" name="Google Shape;173;p28"/>
          <p:cNvSpPr txBox="1"/>
          <p:nvPr/>
        </p:nvSpPr>
        <p:spPr>
          <a:xfrm>
            <a:off x="712133" y="613919"/>
            <a:ext cx="7712000" cy="5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3200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Automatic Updating Trading Cards</a:t>
            </a:r>
            <a:endParaRPr sz="3200" b="1" dirty="0">
              <a:solidFill>
                <a:srgbClr val="365B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Hexagon 14">
            <a:extLst>
              <a:ext uri="{FF2B5EF4-FFF2-40B4-BE49-F238E27FC236}">
                <a16:creationId xmlns:a16="http://schemas.microsoft.com/office/drawing/2014/main" id="{B9AF9E31-4AB7-4CFB-7D6C-3614AE585AF9}"/>
              </a:ext>
            </a:extLst>
          </p:cNvPr>
          <p:cNvSpPr>
            <a:spLocks noChangeAspect="1"/>
          </p:cNvSpPr>
          <p:nvPr/>
        </p:nvSpPr>
        <p:spPr>
          <a:xfrm rot="1802207">
            <a:off x="11354052" y="777450"/>
            <a:ext cx="466562" cy="395211"/>
          </a:xfrm>
          <a:prstGeom prst="hexagon">
            <a:avLst>
              <a:gd name="adj" fmla="val 28821"/>
              <a:gd name="vf" fmla="val 115470"/>
            </a:avLst>
          </a:prstGeom>
          <a:solidFill>
            <a:schemeClr val="bg1"/>
          </a:solidFill>
          <a:ln w="38100">
            <a:solidFill>
              <a:srgbClr val="365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365BD3"/>
              </a:solidFill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8C3F7628-8E61-AC83-A111-827CD461D2DD}"/>
              </a:ext>
            </a:extLst>
          </p:cNvPr>
          <p:cNvSpPr txBox="1"/>
          <p:nvPr/>
        </p:nvSpPr>
        <p:spPr>
          <a:xfrm>
            <a:off x="11318819" y="805778"/>
            <a:ext cx="53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solidFill>
                  <a:srgbClr val="365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86EE8-7160-0B48-CB64-48B748217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176" y="2480738"/>
            <a:ext cx="1709647" cy="200598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10DE74-CD9F-7875-71F1-67CBAD2EB08B}"/>
              </a:ext>
            </a:extLst>
          </p:cNvPr>
          <p:cNvCxnSpPr>
            <a:cxnSpLocks/>
          </p:cNvCxnSpPr>
          <p:nvPr/>
        </p:nvCxnSpPr>
        <p:spPr>
          <a:xfrm>
            <a:off x="6738123" y="3522754"/>
            <a:ext cx="1030147" cy="0"/>
          </a:xfrm>
          <a:prstGeom prst="straightConnector1">
            <a:avLst/>
          </a:prstGeom>
          <a:ln w="38100">
            <a:solidFill>
              <a:srgbClr val="365B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D5DA4F2-952C-7389-DD93-39C2DFC5946D}"/>
              </a:ext>
            </a:extLst>
          </p:cNvPr>
          <p:cNvSpPr/>
          <p:nvPr/>
        </p:nvSpPr>
        <p:spPr>
          <a:xfrm>
            <a:off x="6881335" y="3391763"/>
            <a:ext cx="101600" cy="91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C62FC7-A29E-07F1-0086-4E17C0233B5B}"/>
              </a:ext>
            </a:extLst>
          </p:cNvPr>
          <p:cNvCxnSpPr>
            <a:cxnSpLocks/>
          </p:cNvCxnSpPr>
          <p:nvPr/>
        </p:nvCxnSpPr>
        <p:spPr>
          <a:xfrm flipH="1">
            <a:off x="4597450" y="3519125"/>
            <a:ext cx="906780" cy="3629"/>
          </a:xfrm>
          <a:prstGeom prst="line">
            <a:avLst/>
          </a:prstGeom>
          <a:ln w="38100">
            <a:solidFill>
              <a:srgbClr val="365B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148;p72">
            <a:extLst>
              <a:ext uri="{FF2B5EF4-FFF2-40B4-BE49-F238E27FC236}">
                <a16:creationId xmlns:a16="http://schemas.microsoft.com/office/drawing/2014/main" id="{49CC4E0A-0687-74EA-DE4A-9180364A7290}"/>
              </a:ext>
            </a:extLst>
          </p:cNvPr>
          <p:cNvSpPr txBox="1"/>
          <p:nvPr/>
        </p:nvSpPr>
        <p:spPr>
          <a:xfrm>
            <a:off x="4970645" y="2001627"/>
            <a:ext cx="2250708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Oracle</a:t>
            </a:r>
          </a:p>
          <a:p>
            <a:pPr algn="ctr">
              <a:spcAft>
                <a:spcPts val="2133"/>
              </a:spcAft>
            </a:pPr>
            <a:endParaRPr sz="1467" b="1" dirty="0">
              <a:solidFill>
                <a:srgbClr val="365B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1148;p72">
            <a:extLst>
              <a:ext uri="{FF2B5EF4-FFF2-40B4-BE49-F238E27FC236}">
                <a16:creationId xmlns:a16="http://schemas.microsoft.com/office/drawing/2014/main" id="{71E568E4-255B-3711-9B6E-EB044200E636}"/>
              </a:ext>
            </a:extLst>
          </p:cNvPr>
          <p:cNvSpPr txBox="1"/>
          <p:nvPr/>
        </p:nvSpPr>
        <p:spPr>
          <a:xfrm>
            <a:off x="4952758" y="4638622"/>
            <a:ext cx="2300438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Checks stats </a:t>
            </a:r>
            <a:br>
              <a:rPr lang="en"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&amp; </a:t>
            </a:r>
            <a:br>
              <a:rPr lang="en"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467" b="1" dirty="0">
                <a:solidFill>
                  <a:srgbClr val="365BD3"/>
                </a:solidFill>
                <a:latin typeface="Montserrat"/>
                <a:ea typeface="Montserrat"/>
                <a:cs typeface="Montserrat"/>
                <a:sym typeface="Montserrat"/>
              </a:rPr>
              <a:t>updates them</a:t>
            </a:r>
          </a:p>
          <a:p>
            <a:pPr algn="ctr">
              <a:spcAft>
                <a:spcPts val="2133"/>
              </a:spcAft>
            </a:pPr>
            <a:endParaRPr sz="1467" b="1" dirty="0">
              <a:solidFill>
                <a:srgbClr val="365BD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7249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203</Words>
  <Application>Microsoft Macintosh PowerPoint</Application>
  <PresentationFormat>Widescreen</PresentationFormat>
  <Paragraphs>53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Trading Cards</dc:title>
  <dc:creator>Kai Mac Bajka</dc:creator>
  <cp:lastModifiedBy>Kai Mac Bajka</cp:lastModifiedBy>
  <cp:revision>10</cp:revision>
  <dcterms:created xsi:type="dcterms:W3CDTF">2022-05-02T05:34:17Z</dcterms:created>
  <dcterms:modified xsi:type="dcterms:W3CDTF">2022-05-06T21:45:05Z</dcterms:modified>
</cp:coreProperties>
</file>